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0" r:id="rId2"/>
    <p:sldId id="257" r:id="rId3"/>
    <p:sldId id="271" r:id="rId4"/>
    <p:sldId id="260" r:id="rId5"/>
    <p:sldId id="261" r:id="rId6"/>
    <p:sldId id="258" r:id="rId7"/>
    <p:sldId id="259" r:id="rId8"/>
    <p:sldId id="262" r:id="rId9"/>
    <p:sldId id="263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9C984A-D406-4C13-A8F1-1AA8985DA87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7AB16A-0829-4C5A-9B23-E027479D3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139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4AF7-2319-4858-A056-790F5DF48D0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685C0-567F-43B7-B815-F3688DA76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23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4AF7-2319-4858-A056-790F5DF48D0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685C0-567F-43B7-B815-F3688DA76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598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4AF7-2319-4858-A056-790F5DF48D0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685C0-567F-43B7-B815-F3688DA76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4AF7-2319-4858-A056-790F5DF48D0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685C0-567F-43B7-B815-F3688DA76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201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4AF7-2319-4858-A056-790F5DF48D0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685C0-567F-43B7-B815-F3688DA76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19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4AF7-2319-4858-A056-790F5DF48D0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685C0-567F-43B7-B815-F3688DA76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429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4AF7-2319-4858-A056-790F5DF48D0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685C0-567F-43B7-B815-F3688DA76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638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4AF7-2319-4858-A056-790F5DF48D0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685C0-567F-43B7-B815-F3688DA76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185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4AF7-2319-4858-A056-790F5DF48D0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685C0-567F-43B7-B815-F3688DA76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073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4AF7-2319-4858-A056-790F5DF48D0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685C0-567F-43B7-B815-F3688DA76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863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4AF7-2319-4858-A056-790F5DF48D0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685C0-567F-43B7-B815-F3688DA76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561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A4AF7-2319-4858-A056-790F5DF48D0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685C0-567F-43B7-B815-F3688DA76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92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FC08CC-4CC0-4722-AFB7-C49D86962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592" y="1126165"/>
            <a:ext cx="8152815" cy="57318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674A41-86DB-4604-BB2F-6ABEB0D09191}"/>
              </a:ext>
            </a:extLst>
          </p:cNvPr>
          <p:cNvSpPr txBox="1"/>
          <p:nvPr/>
        </p:nvSpPr>
        <p:spPr>
          <a:xfrm>
            <a:off x="1116930" y="288758"/>
            <a:ext cx="99581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7, KDC Gia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phường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Phước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 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4C7034A-EFD2-4493-AAC4-D6EF67F8D2C2}"/>
              </a:ext>
            </a:extLst>
          </p:cNvPr>
          <p:cNvCxnSpPr/>
          <p:nvPr/>
        </p:nvCxnSpPr>
        <p:spPr>
          <a:xfrm>
            <a:off x="5306291" y="3616036"/>
            <a:ext cx="1468582" cy="19812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BA7FB837-F2E5-413B-8EBF-B2B3566F8BD7}"/>
              </a:ext>
            </a:extLst>
          </p:cNvPr>
          <p:cNvSpPr/>
          <p:nvPr/>
        </p:nvSpPr>
        <p:spPr>
          <a:xfrm>
            <a:off x="5181599" y="3429000"/>
            <a:ext cx="207818" cy="2701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DE2150A-5351-44AF-99C4-AD1689F7DB7C}"/>
              </a:ext>
            </a:extLst>
          </p:cNvPr>
          <p:cNvSpPr/>
          <p:nvPr/>
        </p:nvSpPr>
        <p:spPr>
          <a:xfrm>
            <a:off x="6670964" y="5514108"/>
            <a:ext cx="207818" cy="2701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803B05-4ED0-4ED8-B62E-1D1785E0C4E7}"/>
              </a:ext>
            </a:extLst>
          </p:cNvPr>
          <p:cNvSpPr/>
          <p:nvPr/>
        </p:nvSpPr>
        <p:spPr>
          <a:xfrm>
            <a:off x="7135091" y="5401299"/>
            <a:ext cx="2902527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Thanh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Tuyền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AFDE3A-9C35-49CA-BF05-9553A2B51857}"/>
              </a:ext>
            </a:extLst>
          </p:cNvPr>
          <p:cNvSpPr/>
          <p:nvPr/>
        </p:nvSpPr>
        <p:spPr>
          <a:xfrm>
            <a:off x="5507182" y="2784764"/>
            <a:ext cx="2902527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Thanh Nga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0FF9AB-74D8-4945-8762-5B6F4E90DF95}"/>
              </a:ext>
            </a:extLst>
          </p:cNvPr>
          <p:cNvSpPr/>
          <p:nvPr/>
        </p:nvSpPr>
        <p:spPr>
          <a:xfrm>
            <a:off x="2443743" y="4569522"/>
            <a:ext cx="3338944" cy="141811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224m 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12m. 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628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8773" y="1042488"/>
            <a:ext cx="6997150" cy="58155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05050" y="247255"/>
            <a:ext cx="70900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THPT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Võ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phường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185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00200" y="247254"/>
            <a:ext cx="9086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THPT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Hầu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phường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8704" t="5373" r="3402"/>
          <a:stretch/>
        </p:blipFill>
        <p:spPr>
          <a:xfrm>
            <a:off x="2943225" y="990599"/>
            <a:ext cx="7058025" cy="604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357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23544" y="247255"/>
            <a:ext cx="62715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THPT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phường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Dĩ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4114" r="4421"/>
          <a:stretch/>
        </p:blipFill>
        <p:spPr>
          <a:xfrm>
            <a:off x="3305175" y="1076325"/>
            <a:ext cx="5353050" cy="562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412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23544" y="85330"/>
            <a:ext cx="62715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Huỳnh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Thớm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419" y="1254381"/>
            <a:ext cx="7963839" cy="560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073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241" t="9638" r="2087" b="16262"/>
          <a:stretch/>
        </p:blipFill>
        <p:spPr>
          <a:xfrm>
            <a:off x="1181100" y="990600"/>
            <a:ext cx="10153650" cy="5753100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 flipV="1">
            <a:off x="4314567" y="1037710"/>
            <a:ext cx="794694" cy="134895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209535" y="1272746"/>
            <a:ext cx="210065" cy="1213279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419600" y="2486025"/>
            <a:ext cx="647700" cy="1171575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067300" y="3657600"/>
            <a:ext cx="619125" cy="106680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202195" y="1140941"/>
            <a:ext cx="687087" cy="354638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Arc 14"/>
          <p:cNvSpPr/>
          <p:nvPr/>
        </p:nvSpPr>
        <p:spPr>
          <a:xfrm rot="6186238">
            <a:off x="5554224" y="4422141"/>
            <a:ext cx="216078" cy="415879"/>
          </a:xfrm>
          <a:prstGeom prst="arc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/>
          <p:cNvSpPr/>
          <p:nvPr/>
        </p:nvSpPr>
        <p:spPr>
          <a:xfrm rot="18007091">
            <a:off x="4088444" y="1255965"/>
            <a:ext cx="341870" cy="131805"/>
          </a:xfrm>
          <a:prstGeom prst="arc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c 20"/>
          <p:cNvSpPr/>
          <p:nvPr/>
        </p:nvSpPr>
        <p:spPr>
          <a:xfrm rot="2408350">
            <a:off x="4886461" y="1021944"/>
            <a:ext cx="364043" cy="118159"/>
          </a:xfrm>
          <a:prstGeom prst="arc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122129" y="243183"/>
            <a:ext cx="6271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0859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DA08D0-1536-4F03-B37C-4B0C485B2C18}"/>
              </a:ext>
            </a:extLst>
          </p:cNvPr>
          <p:cNvSpPr txBox="1"/>
          <p:nvPr/>
        </p:nvSpPr>
        <p:spPr>
          <a:xfrm>
            <a:off x="3129245" y="61769"/>
            <a:ext cx="6271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phường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82564A-3AF3-43DF-901B-1A896AE7E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569" y="614034"/>
            <a:ext cx="7148944" cy="6243966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2931A99-0CC4-4385-9849-6A32D87ED491}"/>
              </a:ext>
            </a:extLst>
          </p:cNvPr>
          <p:cNvCxnSpPr/>
          <p:nvPr/>
        </p:nvCxnSpPr>
        <p:spPr>
          <a:xfrm>
            <a:off x="2964865" y="831273"/>
            <a:ext cx="734291" cy="54032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4E21C71-A080-4C71-A073-6E442ABC37F0}"/>
              </a:ext>
            </a:extLst>
          </p:cNvPr>
          <p:cNvCxnSpPr>
            <a:cxnSpLocks/>
          </p:cNvCxnSpPr>
          <p:nvPr/>
        </p:nvCxnSpPr>
        <p:spPr>
          <a:xfrm>
            <a:off x="3699156" y="1371600"/>
            <a:ext cx="706581" cy="114992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19D504F-48FC-4459-9012-53DEBE340F30}"/>
              </a:ext>
            </a:extLst>
          </p:cNvPr>
          <p:cNvCxnSpPr>
            <a:cxnSpLocks/>
          </p:cNvCxnSpPr>
          <p:nvPr/>
        </p:nvCxnSpPr>
        <p:spPr>
          <a:xfrm>
            <a:off x="4405737" y="2521527"/>
            <a:ext cx="706581" cy="114992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CE2DAA4-2726-4FB1-ADC5-2D48B7781798}"/>
              </a:ext>
            </a:extLst>
          </p:cNvPr>
          <p:cNvCxnSpPr>
            <a:cxnSpLocks/>
          </p:cNvCxnSpPr>
          <p:nvPr/>
        </p:nvCxnSpPr>
        <p:spPr>
          <a:xfrm>
            <a:off x="5112318" y="3671454"/>
            <a:ext cx="401790" cy="99752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A7D384-B4D8-4FAE-93C7-8976E3A18708}"/>
              </a:ext>
            </a:extLst>
          </p:cNvPr>
          <p:cNvCxnSpPr>
            <a:cxnSpLocks/>
          </p:cNvCxnSpPr>
          <p:nvPr/>
        </p:nvCxnSpPr>
        <p:spPr>
          <a:xfrm>
            <a:off x="5749630" y="5112325"/>
            <a:ext cx="845127" cy="40178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Arc 17">
            <a:extLst>
              <a:ext uri="{FF2B5EF4-FFF2-40B4-BE49-F238E27FC236}">
                <a16:creationId xmlns:a16="http://schemas.microsoft.com/office/drawing/2014/main" id="{0ADF52FD-A686-4DF1-8A6E-C8BF285B71C9}"/>
              </a:ext>
            </a:extLst>
          </p:cNvPr>
          <p:cNvSpPr/>
          <p:nvPr/>
        </p:nvSpPr>
        <p:spPr>
          <a:xfrm rot="10217421">
            <a:off x="5497558" y="3939923"/>
            <a:ext cx="816163" cy="1266234"/>
          </a:xfrm>
          <a:prstGeom prst="arc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80CBD68-9B0A-43A4-8C61-2F1F265D1C1D}"/>
              </a:ext>
            </a:extLst>
          </p:cNvPr>
          <p:cNvCxnSpPr>
            <a:cxnSpLocks/>
            <a:endCxn id="34" idx="2"/>
          </p:cNvCxnSpPr>
          <p:nvPr/>
        </p:nvCxnSpPr>
        <p:spPr>
          <a:xfrm>
            <a:off x="6594757" y="5514107"/>
            <a:ext cx="647707" cy="46066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5178136-FC7B-4452-8F59-D44972E75C00}"/>
              </a:ext>
            </a:extLst>
          </p:cNvPr>
          <p:cNvCxnSpPr>
            <a:cxnSpLocks/>
          </p:cNvCxnSpPr>
          <p:nvPr/>
        </p:nvCxnSpPr>
        <p:spPr>
          <a:xfrm>
            <a:off x="7516091" y="6068290"/>
            <a:ext cx="1281545" cy="665019"/>
          </a:xfrm>
          <a:prstGeom prst="line">
            <a:avLst/>
          </a:prstGeom>
          <a:ln w="76200">
            <a:solidFill>
              <a:schemeClr val="accent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8185DBE4-F7AF-40F6-87C6-29DF319F0DB6}"/>
              </a:ext>
            </a:extLst>
          </p:cNvPr>
          <p:cNvSpPr/>
          <p:nvPr/>
        </p:nvSpPr>
        <p:spPr>
          <a:xfrm>
            <a:off x="2774193" y="643293"/>
            <a:ext cx="207818" cy="2701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981802F-B79B-47C6-94CE-1E05DB8435A2}"/>
              </a:ext>
            </a:extLst>
          </p:cNvPr>
          <p:cNvSpPr/>
          <p:nvPr/>
        </p:nvSpPr>
        <p:spPr>
          <a:xfrm>
            <a:off x="7242464" y="5839689"/>
            <a:ext cx="207818" cy="2701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5F3071B-21EF-4055-9E15-904A2BDD9C31}"/>
              </a:ext>
            </a:extLst>
          </p:cNvPr>
          <p:cNvSpPr/>
          <p:nvPr/>
        </p:nvSpPr>
        <p:spPr>
          <a:xfrm>
            <a:off x="7453746" y="5947063"/>
            <a:ext cx="207818" cy="2701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9BFC4D3-7E3E-4E3A-A4A1-FDEF73CBC69E}"/>
              </a:ext>
            </a:extLst>
          </p:cNvPr>
          <p:cNvSpPr/>
          <p:nvPr/>
        </p:nvSpPr>
        <p:spPr>
          <a:xfrm>
            <a:off x="8693727" y="6570518"/>
            <a:ext cx="207818" cy="2701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B271F43-3E1B-489B-84D4-1380B042FF87}"/>
              </a:ext>
            </a:extLst>
          </p:cNvPr>
          <p:cNvSpPr/>
          <p:nvPr/>
        </p:nvSpPr>
        <p:spPr>
          <a:xfrm>
            <a:off x="5143300" y="2387017"/>
            <a:ext cx="1835730" cy="9682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4.430m </a:t>
            </a:r>
          </a:p>
          <a:p>
            <a:pPr algn="just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40m</a:t>
            </a:r>
          </a:p>
          <a:p>
            <a:pPr algn="ctr"/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995FA64-90F5-4031-B780-D3411DA22A97}"/>
              </a:ext>
            </a:extLst>
          </p:cNvPr>
          <p:cNvSpPr/>
          <p:nvPr/>
        </p:nvSpPr>
        <p:spPr>
          <a:xfrm>
            <a:off x="3217982" y="5162352"/>
            <a:ext cx="2178645" cy="9682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5.329m </a:t>
            </a:r>
          </a:p>
          <a:p>
            <a:pPr algn="just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40m</a:t>
            </a:r>
          </a:p>
          <a:p>
            <a:pPr algn="ctr"/>
            <a:endParaRPr lang="en-US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8BD2C4C-FD27-497C-91E5-7DD2AA64D4B6}"/>
              </a:ext>
            </a:extLst>
          </p:cNvPr>
          <p:cNvSpPr/>
          <p:nvPr/>
        </p:nvSpPr>
        <p:spPr>
          <a:xfrm>
            <a:off x="3699156" y="619966"/>
            <a:ext cx="1726883" cy="5149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Ngã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Chùa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93C8B0C-F494-4C15-A54C-8ADDC1349344}"/>
              </a:ext>
            </a:extLst>
          </p:cNvPr>
          <p:cNvSpPr/>
          <p:nvPr/>
        </p:nvSpPr>
        <p:spPr>
          <a:xfrm>
            <a:off x="2690569" y="-2788143"/>
            <a:ext cx="1589723" cy="6695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E0854C1-0826-4DF4-86E8-75D7D60B6486}"/>
              </a:ext>
            </a:extLst>
          </p:cNvPr>
          <p:cNvSpPr/>
          <p:nvPr/>
        </p:nvSpPr>
        <p:spPr>
          <a:xfrm>
            <a:off x="6915924" y="5133193"/>
            <a:ext cx="2138866" cy="5149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(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EC977FA-C931-4CE1-948D-D820AF86C553}"/>
              </a:ext>
            </a:extLst>
          </p:cNvPr>
          <p:cNvSpPr/>
          <p:nvPr/>
        </p:nvSpPr>
        <p:spPr>
          <a:xfrm>
            <a:off x="8377583" y="5938025"/>
            <a:ext cx="1461930" cy="5149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Kênh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041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901689"/>
            <a:ext cx="9904644" cy="57677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95055" y="290067"/>
            <a:ext cx="8659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Long,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phường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6865895" y="2113299"/>
            <a:ext cx="2813410" cy="90799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9679305" y="2204098"/>
            <a:ext cx="617220" cy="56008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9610725" y="2747023"/>
            <a:ext cx="685800" cy="349947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6735906" y="2017673"/>
            <a:ext cx="206343" cy="18642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9505333" y="6113789"/>
            <a:ext cx="265412" cy="26541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7725754" y="5856299"/>
            <a:ext cx="1726883" cy="5149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717167" y="2448190"/>
            <a:ext cx="1589723" cy="6695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079673" y="3867184"/>
            <a:ext cx="2654877" cy="9191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Long: </a:t>
            </a:r>
          </a:p>
          <a:p>
            <a:pPr algn="just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903m</a:t>
            </a:r>
          </a:p>
          <a:p>
            <a:pPr algn="just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20m</a:t>
            </a:r>
          </a:p>
          <a:p>
            <a:pPr algn="just"/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Long </a:t>
            </a:r>
          </a:p>
        </p:txBody>
      </p:sp>
    </p:spTree>
    <p:extLst>
      <p:ext uri="{BB962C8B-B14F-4D97-AF65-F5344CB8AC3E}">
        <p14:creationId xmlns:p14="http://schemas.microsoft.com/office/powerpoint/2010/main" val="443117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38416" y="166936"/>
            <a:ext cx="89867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Huỳnh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phường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138928" y="-2028902"/>
            <a:ext cx="6120083" cy="1165372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V="1">
            <a:off x="1171575" y="3124200"/>
            <a:ext cx="1095375" cy="11430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209800" y="3124201"/>
            <a:ext cx="600075" cy="11430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033597" y="2314575"/>
            <a:ext cx="38100" cy="80010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Arc 18"/>
          <p:cNvSpPr/>
          <p:nvPr/>
        </p:nvSpPr>
        <p:spPr>
          <a:xfrm rot="7899338">
            <a:off x="2661803" y="2825907"/>
            <a:ext cx="652314" cy="268842"/>
          </a:xfrm>
          <a:prstGeom prst="arc">
            <a:avLst>
              <a:gd name="adj1" fmla="val 16592292"/>
              <a:gd name="adj2" fmla="val 198461"/>
            </a:avLst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/>
          <p:cNvCxnSpPr>
            <a:cxnSpLocks/>
          </p:cNvCxnSpPr>
          <p:nvPr/>
        </p:nvCxnSpPr>
        <p:spPr>
          <a:xfrm flipH="1" flipV="1">
            <a:off x="3086103" y="2329464"/>
            <a:ext cx="1600199" cy="115884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cxnSpLocks/>
          </p:cNvCxnSpPr>
          <p:nvPr/>
        </p:nvCxnSpPr>
        <p:spPr>
          <a:xfrm flipH="1" flipV="1">
            <a:off x="4686302" y="2445349"/>
            <a:ext cx="2019300" cy="793152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6705602" y="2097216"/>
            <a:ext cx="533398" cy="1141285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cxnSpLocks/>
          </p:cNvCxnSpPr>
          <p:nvPr/>
        </p:nvCxnSpPr>
        <p:spPr>
          <a:xfrm>
            <a:off x="7210426" y="2097216"/>
            <a:ext cx="767276" cy="328024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cxnSpLocks/>
          </p:cNvCxnSpPr>
          <p:nvPr/>
        </p:nvCxnSpPr>
        <p:spPr>
          <a:xfrm>
            <a:off x="7977702" y="2425240"/>
            <a:ext cx="714377" cy="20108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cxnSpLocks/>
          </p:cNvCxnSpPr>
          <p:nvPr/>
        </p:nvCxnSpPr>
        <p:spPr>
          <a:xfrm>
            <a:off x="8692079" y="2445348"/>
            <a:ext cx="2640939" cy="867056"/>
          </a:xfrm>
          <a:prstGeom prst="line">
            <a:avLst/>
          </a:prstGeom>
          <a:ln w="825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1026128" y="3156270"/>
            <a:ext cx="206343" cy="18642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11340878" y="3271624"/>
            <a:ext cx="206343" cy="18642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0C4CC44-1C7C-4EC3-9A7D-E4CA407F15B9}"/>
              </a:ext>
            </a:extLst>
          </p:cNvPr>
          <p:cNvSpPr/>
          <p:nvPr/>
        </p:nvSpPr>
        <p:spPr>
          <a:xfrm>
            <a:off x="7725754" y="5856299"/>
            <a:ext cx="1726883" cy="5149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38101BD-935D-4EC1-8278-87D04A906569}"/>
              </a:ext>
            </a:extLst>
          </p:cNvPr>
          <p:cNvSpPr/>
          <p:nvPr/>
        </p:nvSpPr>
        <p:spPr>
          <a:xfrm>
            <a:off x="932017" y="3458049"/>
            <a:ext cx="1589723" cy="6695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Tú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510785C-A1FB-494F-BD0F-C4DFA5B3FE3A}"/>
              </a:ext>
            </a:extLst>
          </p:cNvPr>
          <p:cNvSpPr/>
          <p:nvPr/>
        </p:nvSpPr>
        <p:spPr>
          <a:xfrm>
            <a:off x="6404567" y="3977997"/>
            <a:ext cx="2642374" cy="9191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Long: </a:t>
            </a:r>
          </a:p>
          <a:p>
            <a:pPr algn="just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1.089m</a:t>
            </a:r>
          </a:p>
          <a:p>
            <a:pPr algn="just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20m</a:t>
            </a:r>
          </a:p>
          <a:p>
            <a:pPr algn="just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Huỳnh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Ngạn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6BF24CD-ABF5-4D85-9D67-9D0BE122BA6A}"/>
              </a:ext>
            </a:extLst>
          </p:cNvPr>
          <p:cNvSpPr/>
          <p:nvPr/>
        </p:nvSpPr>
        <p:spPr>
          <a:xfrm>
            <a:off x="9945119" y="3477884"/>
            <a:ext cx="1589723" cy="6695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</a:p>
        </p:txBody>
      </p:sp>
    </p:spTree>
    <p:extLst>
      <p:ext uri="{BB962C8B-B14F-4D97-AF65-F5344CB8AC3E}">
        <p14:creationId xmlns:p14="http://schemas.microsoft.com/office/powerpoint/2010/main" val="3489031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38073" y="58224"/>
            <a:ext cx="71778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phường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204368" y="-12077"/>
            <a:ext cx="6366868" cy="737328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2953962" y="1033634"/>
            <a:ext cx="4666591" cy="3999834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8178446" y="697778"/>
            <a:ext cx="1082785" cy="1552999"/>
          </a:xfrm>
          <a:prstGeom prst="line">
            <a:avLst/>
          </a:prstGeom>
          <a:ln w="762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2754269" y="5033752"/>
            <a:ext cx="167609" cy="1980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921878" y="5231806"/>
            <a:ext cx="1565480" cy="5990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7620553" y="657379"/>
            <a:ext cx="426087" cy="376255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3" name="Arc 32"/>
          <p:cNvSpPr/>
          <p:nvPr/>
        </p:nvSpPr>
        <p:spPr>
          <a:xfrm>
            <a:off x="7792688" y="678291"/>
            <a:ext cx="385757" cy="88275"/>
          </a:xfrm>
          <a:prstGeom prst="arc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/>
          <p:nvPr/>
        </p:nvCxnSpPr>
        <p:spPr>
          <a:xfrm flipH="1" flipV="1">
            <a:off x="14149405" y="-1738744"/>
            <a:ext cx="1012119" cy="1469036"/>
          </a:xfrm>
          <a:prstGeom prst="line">
            <a:avLst/>
          </a:prstGeom>
          <a:ln w="762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9199754" y="2184698"/>
            <a:ext cx="167609" cy="1980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8487508" y="2415856"/>
            <a:ext cx="1586937" cy="8079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362205" y="2115175"/>
            <a:ext cx="1594806" cy="81814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1800m</a:t>
            </a:r>
          </a:p>
          <a:p>
            <a:pPr algn="just"/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25m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114065" y="1606591"/>
            <a:ext cx="1575035" cy="72672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2465m</a:t>
            </a:r>
          </a:p>
          <a:p>
            <a:pPr algn="just"/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21 - 25m</a:t>
            </a:r>
          </a:p>
        </p:txBody>
      </p:sp>
    </p:spTree>
    <p:extLst>
      <p:ext uri="{BB962C8B-B14F-4D97-AF65-F5344CB8AC3E}">
        <p14:creationId xmlns:p14="http://schemas.microsoft.com/office/powerpoint/2010/main" val="626264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132"/>
          <a:stretch/>
        </p:blipFill>
        <p:spPr>
          <a:xfrm rot="16200000">
            <a:off x="3246597" y="-2058170"/>
            <a:ext cx="5498123" cy="11991316"/>
          </a:xfrm>
          <a:prstGeom prst="rect">
            <a:avLst/>
          </a:prstGeom>
        </p:spPr>
      </p:pic>
      <p:cxnSp>
        <p:nvCxnSpPr>
          <p:cNvPr id="6" name="Straight Connector 5"/>
          <p:cNvCxnSpPr>
            <a:cxnSpLocks/>
          </p:cNvCxnSpPr>
          <p:nvPr/>
        </p:nvCxnSpPr>
        <p:spPr>
          <a:xfrm>
            <a:off x="164123" y="6041781"/>
            <a:ext cx="603458" cy="27871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7556360" y="1983921"/>
            <a:ext cx="2456822" cy="251209"/>
          </a:xfrm>
          <a:prstGeom prst="line">
            <a:avLst/>
          </a:prstGeom>
          <a:ln w="762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9982195" y="1981890"/>
            <a:ext cx="1758530" cy="330654"/>
          </a:xfrm>
          <a:prstGeom prst="line">
            <a:avLst/>
          </a:prstGeom>
          <a:ln w="762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2266950" y="2235130"/>
            <a:ext cx="5289410" cy="317507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cxnSpLocks/>
          </p:cNvCxnSpPr>
          <p:nvPr/>
        </p:nvCxnSpPr>
        <p:spPr>
          <a:xfrm>
            <a:off x="671513" y="6076950"/>
            <a:ext cx="452437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cxnSpLocks/>
          </p:cNvCxnSpPr>
          <p:nvPr/>
        </p:nvCxnSpPr>
        <p:spPr>
          <a:xfrm flipV="1">
            <a:off x="1085850" y="5600700"/>
            <a:ext cx="902970" cy="49534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2154488" y="5324475"/>
            <a:ext cx="224924" cy="1714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7463789" y="2147217"/>
            <a:ext cx="190711" cy="16735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1675309" y="2230896"/>
            <a:ext cx="190711" cy="16735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0891" y="5921766"/>
            <a:ext cx="228600" cy="24003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0" y="4900935"/>
            <a:ext cx="1840230" cy="5949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840230" y="3705830"/>
            <a:ext cx="1889233" cy="5949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463789" y="2575810"/>
            <a:ext cx="1889233" cy="5949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976787" y="1262397"/>
            <a:ext cx="1889233" cy="5949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D3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400852" y="2109525"/>
            <a:ext cx="1594806" cy="81814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2382m</a:t>
            </a:r>
          </a:p>
          <a:p>
            <a:pPr algn="just"/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48m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298597" y="4196766"/>
            <a:ext cx="3163942" cy="121343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4769m</a:t>
            </a:r>
          </a:p>
          <a:p>
            <a:pPr algn="just"/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20-32-48m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840231" y="228205"/>
            <a:ext cx="88182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phường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6359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348" y="1079620"/>
            <a:ext cx="8025527" cy="57783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500" y="218680"/>
            <a:ext cx="118681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THPT Phan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Hớn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phường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994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04380"/>
            <a:ext cx="126396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THCS, THPT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phường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Thới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0480" y="1109032"/>
            <a:ext cx="8049396" cy="566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0225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429</Words>
  <Application>Microsoft Office PowerPoint</Application>
  <PresentationFormat>Widescreen</PresentationFormat>
  <Paragraphs>68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HỌP HỘI ĐỒNG TƯ VẤN ĐẶT TÊN, ĐỔI TÊN ĐƯỜNG TRÊN ĐỊA BÀN THÀNH PHỐ</dc:title>
  <dc:creator>USER</dc:creator>
  <cp:lastModifiedBy>User1</cp:lastModifiedBy>
  <cp:revision>25</cp:revision>
  <dcterms:created xsi:type="dcterms:W3CDTF">2026-07-30T04:04:29Z</dcterms:created>
  <dcterms:modified xsi:type="dcterms:W3CDTF">2026-08-05T05:21:05Z</dcterms:modified>
</cp:coreProperties>
</file>