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1" r:id="rId2"/>
    <p:sldId id="367" r:id="rId3"/>
    <p:sldId id="368" r:id="rId4"/>
    <p:sldId id="369" r:id="rId5"/>
    <p:sldId id="370" r:id="rId6"/>
    <p:sldId id="371" r:id="rId7"/>
    <p:sldId id="372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4" r:id="rId56"/>
    <p:sldId id="330" r:id="rId57"/>
    <p:sldId id="331" r:id="rId58"/>
    <p:sldId id="332" r:id="rId59"/>
    <p:sldId id="333" r:id="rId60"/>
    <p:sldId id="335" r:id="rId61"/>
    <p:sldId id="306" r:id="rId62"/>
    <p:sldId id="307" r:id="rId63"/>
    <p:sldId id="380" r:id="rId64"/>
    <p:sldId id="382" r:id="rId65"/>
    <p:sldId id="374" r:id="rId66"/>
    <p:sldId id="375" r:id="rId67"/>
    <p:sldId id="376" r:id="rId68"/>
    <p:sldId id="377" r:id="rId69"/>
    <p:sldId id="378" r:id="rId70"/>
    <p:sldId id="379" r:id="rId71"/>
    <p:sldId id="373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22" autoAdjust="0"/>
    <p:restoredTop sz="94660"/>
  </p:normalViewPr>
  <p:slideViewPr>
    <p:cSldViewPr snapToGrid="0">
      <p:cViewPr>
        <p:scale>
          <a:sx n="68" d="100"/>
          <a:sy n="68" d="100"/>
        </p:scale>
        <p:origin x="106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2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5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6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8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26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0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36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6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1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7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7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D3D1C-49D9-41A4-B129-59CAD50344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778F3-8635-4DE0-8633-2863620E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4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826" y="2469937"/>
            <a:ext cx="7239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70C0"/>
                </a:solidFill>
              </a:rPr>
              <a:t>SƠ ĐỒ ĐẶT TÊN ĐƯỜNG QUẬN </a:t>
            </a:r>
            <a:r>
              <a:rPr lang="en-US" altLang="en-US" sz="2800" b="1" dirty="0" smtClean="0">
                <a:solidFill>
                  <a:srgbClr val="0070C0"/>
                </a:solidFill>
              </a:rPr>
              <a:t>11, QUẬN 12, HUYỆN HÓC MÔN VÀ QUẬN 1</a:t>
            </a:r>
          </a:p>
        </p:txBody>
      </p:sp>
    </p:spTree>
    <p:extLst>
      <p:ext uri="{BB962C8B-B14F-4D97-AF65-F5344CB8AC3E}">
        <p14:creationId xmlns:p14="http://schemas.microsoft.com/office/powerpoint/2010/main" val="2111794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959" y="0"/>
            <a:ext cx="4804862" cy="6902412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812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5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38100"/>
            <a:ext cx="4762500" cy="678180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3810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67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53" y="0"/>
            <a:ext cx="4657534" cy="6689073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217" y="106563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9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87" y="23812"/>
            <a:ext cx="4772025" cy="681037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499" y="23812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18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33337"/>
            <a:ext cx="4781550" cy="679132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33337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65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926" y="86824"/>
            <a:ext cx="4762500" cy="675322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556" y="4836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66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87" y="23812"/>
            <a:ext cx="4772025" cy="681037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499" y="23812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45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87" y="23812"/>
            <a:ext cx="4772025" cy="681037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556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2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273" y="0"/>
            <a:ext cx="4772025" cy="681037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421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74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38100"/>
            <a:ext cx="4781550" cy="678180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92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35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82E10-F22A-65D0-79B1-D2D828CC3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QUẬN 11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C86FDF41-8B24-39E8-B95C-51D99FD5D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682" y="369590"/>
            <a:ext cx="83366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FF0000"/>
                </a:solidFill>
              </a:rPr>
              <a:t>ĐƯỜNG VÀNH ĐAI ĐẦM SEN – ĐƯỜNG DỰ PHÓNG – HẺM 152 LẠC LONG QUÂN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ABB401-F8CC-6FA6-EA4B-5D8A2610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682" y="677367"/>
            <a:ext cx="8188636" cy="6060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740A945-C5CA-F81F-B80E-EC3FFC7EC8DF}"/>
              </a:ext>
            </a:extLst>
          </p:cNvPr>
          <p:cNvSpPr/>
          <p:nvPr/>
        </p:nvSpPr>
        <p:spPr>
          <a:xfrm>
            <a:off x="3622040" y="4958080"/>
            <a:ext cx="137160" cy="1371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7841182-69F9-6B4D-8A4F-A2662CD8C0E4}"/>
              </a:ext>
            </a:extLst>
          </p:cNvPr>
          <p:cNvSpPr/>
          <p:nvPr/>
        </p:nvSpPr>
        <p:spPr>
          <a:xfrm>
            <a:off x="4704080" y="3096965"/>
            <a:ext cx="137160" cy="1371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BDF5E9-FC39-675D-2153-1926451207AD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3690620" y="4249851"/>
            <a:ext cx="143534" cy="708229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02001F-E95E-CE68-9875-9B52515029F4}"/>
              </a:ext>
            </a:extLst>
          </p:cNvPr>
          <p:cNvCxnSpPr>
            <a:cxnSpLocks/>
          </p:cNvCxnSpPr>
          <p:nvPr/>
        </p:nvCxnSpPr>
        <p:spPr>
          <a:xfrm flipH="1">
            <a:off x="3834154" y="4053840"/>
            <a:ext cx="234926" cy="19601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4E8085-ABF5-392D-5AC2-0F5960BDDCE2}"/>
              </a:ext>
            </a:extLst>
          </p:cNvPr>
          <p:cNvCxnSpPr>
            <a:cxnSpLocks/>
          </p:cNvCxnSpPr>
          <p:nvPr/>
        </p:nvCxnSpPr>
        <p:spPr>
          <a:xfrm flipH="1">
            <a:off x="4069727" y="3752850"/>
            <a:ext cx="422263" cy="30099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8A558B-8457-A618-965F-22101FF8A32F}"/>
              </a:ext>
            </a:extLst>
          </p:cNvPr>
          <p:cNvCxnSpPr>
            <a:cxnSpLocks/>
            <a:stCxn id="3" idx="4"/>
          </p:cNvCxnSpPr>
          <p:nvPr/>
        </p:nvCxnSpPr>
        <p:spPr>
          <a:xfrm flipH="1">
            <a:off x="4492948" y="3234125"/>
            <a:ext cx="279712" cy="518725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12B265-A06B-D50D-88A1-D5CC33903DDF}"/>
              </a:ext>
            </a:extLst>
          </p:cNvPr>
          <p:cNvCxnSpPr>
            <a:cxnSpLocks/>
          </p:cNvCxnSpPr>
          <p:nvPr/>
        </p:nvCxnSpPr>
        <p:spPr>
          <a:xfrm>
            <a:off x="3736225" y="5059911"/>
            <a:ext cx="589002" cy="57106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322F313-10A0-9E19-B05E-CD6B8573591B}"/>
              </a:ext>
            </a:extLst>
          </p:cNvPr>
          <p:cNvCxnSpPr>
            <a:cxnSpLocks/>
          </p:cNvCxnSpPr>
          <p:nvPr/>
        </p:nvCxnSpPr>
        <p:spPr>
          <a:xfrm>
            <a:off x="4303891" y="5613315"/>
            <a:ext cx="294501" cy="42172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D2CE6F-2124-ABAB-311B-B4FCB50B4325}"/>
              </a:ext>
            </a:extLst>
          </p:cNvPr>
          <p:cNvCxnSpPr>
            <a:cxnSpLocks/>
          </p:cNvCxnSpPr>
          <p:nvPr/>
        </p:nvCxnSpPr>
        <p:spPr>
          <a:xfrm>
            <a:off x="4556829" y="5964689"/>
            <a:ext cx="147250" cy="34491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19A463-00C9-1AF0-F578-65F46E369727}"/>
              </a:ext>
            </a:extLst>
          </p:cNvPr>
          <p:cNvCxnSpPr>
            <a:cxnSpLocks/>
          </p:cNvCxnSpPr>
          <p:nvPr/>
        </p:nvCxnSpPr>
        <p:spPr>
          <a:xfrm flipH="1">
            <a:off x="4788892" y="2956560"/>
            <a:ext cx="180928" cy="165074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940D81C-9285-8C1C-9278-A5249E9A86C3}"/>
              </a:ext>
            </a:extLst>
          </p:cNvPr>
          <p:cNvCxnSpPr>
            <a:cxnSpLocks/>
          </p:cNvCxnSpPr>
          <p:nvPr/>
        </p:nvCxnSpPr>
        <p:spPr>
          <a:xfrm flipH="1">
            <a:off x="4969820" y="2402907"/>
            <a:ext cx="765500" cy="55365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293A84-AD36-8409-AEDA-DA0BB5C2E594}"/>
              </a:ext>
            </a:extLst>
          </p:cNvPr>
          <p:cNvCxnSpPr>
            <a:cxnSpLocks/>
          </p:cNvCxnSpPr>
          <p:nvPr/>
        </p:nvCxnSpPr>
        <p:spPr>
          <a:xfrm flipH="1">
            <a:off x="5735320" y="2168214"/>
            <a:ext cx="528320" cy="23469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74CDE69-0800-00A0-8078-2355360BD135}"/>
              </a:ext>
            </a:extLst>
          </p:cNvPr>
          <p:cNvCxnSpPr>
            <a:cxnSpLocks/>
          </p:cNvCxnSpPr>
          <p:nvPr/>
        </p:nvCxnSpPr>
        <p:spPr>
          <a:xfrm flipH="1">
            <a:off x="6263640" y="2059870"/>
            <a:ext cx="431800" cy="10587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D985535-7EE5-5ADD-9E35-1AAF95F143B1}"/>
              </a:ext>
            </a:extLst>
          </p:cNvPr>
          <p:cNvCxnSpPr>
            <a:cxnSpLocks/>
          </p:cNvCxnSpPr>
          <p:nvPr/>
        </p:nvCxnSpPr>
        <p:spPr>
          <a:xfrm flipH="1">
            <a:off x="6695440" y="2004560"/>
            <a:ext cx="751840" cy="63175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7AE39714-92EB-04D3-634E-75AC26941859}"/>
              </a:ext>
            </a:extLst>
          </p:cNvPr>
          <p:cNvSpPr/>
          <p:nvPr/>
        </p:nvSpPr>
        <p:spPr>
          <a:xfrm>
            <a:off x="7339012" y="1895725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3BE72D5-7DA8-36F3-27E8-43331AD76E5B}"/>
              </a:ext>
            </a:extLst>
          </p:cNvPr>
          <p:cNvSpPr/>
          <p:nvPr/>
        </p:nvSpPr>
        <p:spPr>
          <a:xfrm>
            <a:off x="4709472" y="3109300"/>
            <a:ext cx="137160" cy="1371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C80E7F7-C3DB-8A95-21C1-FA5F6966A9E2}"/>
              </a:ext>
            </a:extLst>
          </p:cNvPr>
          <p:cNvSpPr/>
          <p:nvPr/>
        </p:nvSpPr>
        <p:spPr>
          <a:xfrm>
            <a:off x="4572357" y="6197193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13">
            <a:extLst>
              <a:ext uri="{FF2B5EF4-FFF2-40B4-BE49-F238E27FC236}">
                <a16:creationId xmlns:a16="http://schemas.microsoft.com/office/drawing/2014/main" id="{016DBFA9-0EB2-4510-8D30-F1DF2BA28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865" y="6102614"/>
            <a:ext cx="1347952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800" dirty="0" err="1">
                <a:solidFill>
                  <a:srgbClr val="C00000"/>
                </a:solidFill>
              </a:rPr>
              <a:t>Điểm</a:t>
            </a:r>
            <a:r>
              <a:rPr lang="en-US" altLang="en-US" sz="800" dirty="0">
                <a:solidFill>
                  <a:srgbClr val="C00000"/>
                </a:solidFill>
              </a:rPr>
              <a:t> </a:t>
            </a:r>
            <a:r>
              <a:rPr lang="en-US" altLang="en-US" sz="800" dirty="0" err="1">
                <a:solidFill>
                  <a:srgbClr val="C00000"/>
                </a:solidFill>
              </a:rPr>
              <a:t>cuối</a:t>
            </a:r>
            <a:r>
              <a:rPr lang="en-US" altLang="en-US" sz="8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8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Lạc</a:t>
            </a:r>
            <a:r>
              <a:rPr lang="en-US" altLang="en-US" sz="800" b="1" dirty="0">
                <a:solidFill>
                  <a:srgbClr val="C00000"/>
                </a:solidFill>
              </a:rPr>
              <a:t> Long Quân (</a:t>
            </a:r>
            <a:r>
              <a:rPr lang="en-US" altLang="en-US" sz="800" b="1" dirty="0" err="1">
                <a:solidFill>
                  <a:srgbClr val="C00000"/>
                </a:solidFill>
              </a:rPr>
              <a:t>thuộc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đoạn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từ</a:t>
            </a:r>
            <a:r>
              <a:rPr lang="en-US" altLang="en-US" sz="800" b="1" dirty="0">
                <a:solidFill>
                  <a:srgbClr val="C00000"/>
                </a:solidFill>
              </a:rPr>
              <a:t> Tân </a:t>
            </a:r>
            <a:r>
              <a:rPr lang="en-US" altLang="en-US" sz="800" b="1" dirty="0" err="1">
                <a:solidFill>
                  <a:srgbClr val="C00000"/>
                </a:solidFill>
              </a:rPr>
              <a:t>Hóa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đến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Phú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Thọ</a:t>
            </a:r>
            <a:r>
              <a:rPr lang="en-US" altLang="en-US" sz="8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B19A4AED-6BD5-DF2E-D2EB-73A54ECB5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162" y="1424241"/>
            <a:ext cx="1799198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800" dirty="0" err="1">
                <a:solidFill>
                  <a:srgbClr val="C00000"/>
                </a:solidFill>
              </a:rPr>
              <a:t>Điểm</a:t>
            </a:r>
            <a:r>
              <a:rPr lang="en-US" altLang="en-US" sz="800" dirty="0">
                <a:solidFill>
                  <a:srgbClr val="C00000"/>
                </a:solidFill>
              </a:rPr>
              <a:t> </a:t>
            </a:r>
            <a:r>
              <a:rPr lang="en-US" altLang="en-US" sz="800" dirty="0" err="1">
                <a:solidFill>
                  <a:srgbClr val="C00000"/>
                </a:solidFill>
              </a:rPr>
              <a:t>đầu</a:t>
            </a:r>
            <a:r>
              <a:rPr lang="en-US" altLang="en-US" sz="8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8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Lạc</a:t>
            </a:r>
            <a:r>
              <a:rPr lang="en-US" altLang="en-US" sz="800" b="1" dirty="0">
                <a:solidFill>
                  <a:srgbClr val="C00000"/>
                </a:solidFill>
              </a:rPr>
              <a:t> Long Quân (</a:t>
            </a:r>
            <a:r>
              <a:rPr lang="en-US" altLang="en-US" sz="800" b="1" dirty="0" err="1">
                <a:solidFill>
                  <a:srgbClr val="C00000"/>
                </a:solidFill>
              </a:rPr>
              <a:t>thuộc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đoạn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từ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Hòa</a:t>
            </a:r>
            <a:r>
              <a:rPr lang="en-US" altLang="en-US" sz="800" b="1" dirty="0">
                <a:solidFill>
                  <a:srgbClr val="C00000"/>
                </a:solidFill>
              </a:rPr>
              <a:t> Bình </a:t>
            </a:r>
            <a:r>
              <a:rPr lang="en-US" altLang="en-US" sz="800" b="1" dirty="0" err="1">
                <a:solidFill>
                  <a:srgbClr val="C00000"/>
                </a:solidFill>
              </a:rPr>
              <a:t>đến</a:t>
            </a:r>
            <a:r>
              <a:rPr lang="en-US" altLang="en-US" sz="800" b="1" dirty="0">
                <a:solidFill>
                  <a:srgbClr val="C00000"/>
                </a:solidFill>
              </a:rPr>
              <a:t> Bình </a:t>
            </a:r>
            <a:r>
              <a:rPr lang="en-US" altLang="en-US" sz="800" b="1" dirty="0" err="1">
                <a:solidFill>
                  <a:srgbClr val="C00000"/>
                </a:solidFill>
              </a:rPr>
              <a:t>Thới</a:t>
            </a:r>
            <a:r>
              <a:rPr lang="en-US" altLang="en-US" sz="8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50" name="TextBox 13">
            <a:extLst>
              <a:ext uri="{FF2B5EF4-FFF2-40B4-BE49-F238E27FC236}">
                <a16:creationId xmlns:a16="http://schemas.microsoft.com/office/drawing/2014/main" id="{F5767A0C-43B3-8B73-F66E-65FB81853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020" y="5527208"/>
            <a:ext cx="2004060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Hẻm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152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Lạc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Long Quân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dự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phóng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cuối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Lạc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Long Quân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Chiều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250m.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trạng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16m 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Lộ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20m</a:t>
            </a:r>
          </a:p>
        </p:txBody>
      </p:sp>
      <p:sp>
        <p:nvSpPr>
          <p:cNvPr id="51" name="TextBox 13">
            <a:extLst>
              <a:ext uri="{FF2B5EF4-FFF2-40B4-BE49-F238E27FC236}">
                <a16:creationId xmlns:a16="http://schemas.microsoft.com/office/drawing/2014/main" id="{520F0F0B-92A4-F2CB-6191-7676310A9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730" y="2716631"/>
            <a:ext cx="2004060" cy="1323439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dự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phóng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i="1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sz="1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tên</a:t>
            </a:r>
            <a:r>
              <a:rPr lang="en-US" sz="1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gọi</a:t>
            </a:r>
            <a:r>
              <a:rPr lang="en-US" sz="1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theo</a:t>
            </a:r>
            <a:r>
              <a:rPr lang="en-US" sz="1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quy</a:t>
            </a:r>
            <a:r>
              <a:rPr lang="en-US" sz="1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hoạch</a:t>
            </a:r>
            <a:r>
              <a:rPr lang="en-US" sz="1000" b="1" i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chùa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Giác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Viên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cuối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hẻm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152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Lạc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Long Quân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Chiều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361m.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trạng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16m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Lộ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16m</a:t>
            </a:r>
          </a:p>
        </p:txBody>
      </p:sp>
      <p:sp>
        <p:nvSpPr>
          <p:cNvPr id="52" name="TextBox 13">
            <a:extLst>
              <a:ext uri="{FF2B5EF4-FFF2-40B4-BE49-F238E27FC236}">
                <a16:creationId xmlns:a16="http://schemas.microsoft.com/office/drawing/2014/main" id="{B086B2BA-23AB-EEFA-8DBA-ECD0D2AE5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725" y="1236500"/>
            <a:ext cx="2004060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Vành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đai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Đầm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Sen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Lạc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Long Quân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cuối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chùa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Giác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Viên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Chiều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415,31m.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trạng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16m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Lộ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16m</a:t>
            </a:r>
          </a:p>
        </p:txBody>
      </p:sp>
      <p:sp>
        <p:nvSpPr>
          <p:cNvPr id="53" name="TextBox 13">
            <a:extLst>
              <a:ext uri="{FF2B5EF4-FFF2-40B4-BE49-F238E27FC236}">
                <a16:creationId xmlns:a16="http://schemas.microsoft.com/office/drawing/2014/main" id="{6519E663-A9ED-2C80-CE37-90606B545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801" y="4039249"/>
            <a:ext cx="2502602" cy="1631216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Tên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mới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</a:rPr>
              <a:t>GIÁC VIÊN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Lạc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Long Quân 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thuộc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đoạn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Hòa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Bình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đến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Bình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Thới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).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cuối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Lạc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Long Quân 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thuộc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đoạn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Tân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Hóa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đến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Phú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Thọ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</a:rPr>
              <a:t>). 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Tổng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chiều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1.026,31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m.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Mặt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cắt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ngang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trạng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16m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Lộ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16m – 20m</a:t>
            </a:r>
            <a:endParaRPr lang="en-US" sz="10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DD51441-E3C0-1EEC-FDD3-FD5D7A9476E6}"/>
              </a:ext>
            </a:extLst>
          </p:cNvPr>
          <p:cNvCxnSpPr>
            <a:cxnSpLocks/>
            <a:stCxn id="53" idx="1"/>
          </p:cNvCxnSpPr>
          <p:nvPr/>
        </p:nvCxnSpPr>
        <p:spPr>
          <a:xfrm flipV="1">
            <a:off x="4676801" y="2956560"/>
            <a:ext cx="321516" cy="189829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2BE9C5-8622-2726-9912-C9FD7BA31A3D}"/>
              </a:ext>
            </a:extLst>
          </p:cNvPr>
          <p:cNvCxnSpPr>
            <a:cxnSpLocks/>
            <a:stCxn id="53" idx="1"/>
          </p:cNvCxnSpPr>
          <p:nvPr/>
        </p:nvCxnSpPr>
        <p:spPr>
          <a:xfrm flipH="1" flipV="1">
            <a:off x="4069080" y="4125671"/>
            <a:ext cx="607721" cy="72918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B032148-E10F-032B-F48A-CBDE3D3F7405}"/>
              </a:ext>
            </a:extLst>
          </p:cNvPr>
          <p:cNvCxnSpPr>
            <a:cxnSpLocks/>
            <a:stCxn id="53" idx="1"/>
          </p:cNvCxnSpPr>
          <p:nvPr/>
        </p:nvCxnSpPr>
        <p:spPr>
          <a:xfrm flipH="1">
            <a:off x="4106790" y="4854857"/>
            <a:ext cx="570011" cy="55340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441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105" y="83411"/>
            <a:ext cx="4781550" cy="681990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947" y="83411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8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28575"/>
            <a:ext cx="4762500" cy="680085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28575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69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462" y="0"/>
            <a:ext cx="4711477" cy="6711687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700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1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87" y="38100"/>
            <a:ext cx="4772025" cy="678180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499" y="3810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85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87" y="28575"/>
            <a:ext cx="4772025" cy="680085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623" y="28575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29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172" y="0"/>
            <a:ext cx="4811737" cy="6902763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759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14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203" y="38650"/>
            <a:ext cx="4783016" cy="681935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295" y="3865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88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42862"/>
            <a:ext cx="4781550" cy="677227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759" y="42862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11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631" y="102240"/>
            <a:ext cx="4781550" cy="681037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233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69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28575"/>
            <a:ext cx="4781550" cy="680085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029" y="28575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39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0" y="1377694"/>
            <a:ext cx="8382000" cy="540410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454895" y="18288"/>
            <a:ext cx="26670" cy="27940"/>
          </a:xfrm>
          <a:custGeom>
            <a:avLst/>
            <a:gdLst/>
            <a:ahLst/>
            <a:cxnLst/>
            <a:rect l="l" t="t" r="r" b="b"/>
            <a:pathLst>
              <a:path w="26670" h="27940">
                <a:moveTo>
                  <a:pt x="0" y="0"/>
                </a:moveTo>
                <a:lnTo>
                  <a:pt x="26161" y="27685"/>
                </a:lnTo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99895" y="2972561"/>
            <a:ext cx="1077595" cy="227626"/>
          </a:xfrm>
          <a:prstGeom prst="rect">
            <a:avLst/>
          </a:prstGeom>
          <a:solidFill>
            <a:srgbClr val="FFFFFF"/>
          </a:solidFill>
          <a:ln w="25908">
            <a:solidFill>
              <a:srgbClr val="00000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53035">
              <a:spcBef>
                <a:spcPts val="95"/>
              </a:spcBef>
            </a:pPr>
            <a:r>
              <a:rPr sz="1400" b="1" dirty="0">
                <a:latin typeface="Times New Roman"/>
                <a:cs typeface="Times New Roman"/>
              </a:rPr>
              <a:t>Điểm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cuối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98141" y="76962"/>
            <a:ext cx="8389620" cy="1073371"/>
          </a:xfrm>
          <a:prstGeom prst="rect">
            <a:avLst/>
          </a:prstGeom>
          <a:ln w="25907">
            <a:solidFill>
              <a:srgbClr val="385D89"/>
            </a:solidFill>
          </a:ln>
        </p:spPr>
        <p:txBody>
          <a:bodyPr vert="horz" wrap="square" lIns="0" tIns="87630" rIns="0" bIns="0" rtlCol="0">
            <a:spAutoFit/>
          </a:bodyPr>
          <a:lstStyle/>
          <a:p>
            <a:pPr algn="ctr">
              <a:spcBef>
                <a:spcPts val="690"/>
              </a:spcBef>
            </a:pPr>
            <a:r>
              <a:rPr lang="en-US" sz="2400" b="1" dirty="0">
                <a:latin typeface="Times New Roman"/>
                <a:cs typeface="Times New Roman"/>
              </a:rPr>
              <a:t>1. ĐẶT TÊN CHO </a:t>
            </a:r>
            <a:r>
              <a:rPr sz="2400" b="1" dirty="0">
                <a:latin typeface="Times New Roman"/>
                <a:cs typeface="Times New Roman"/>
              </a:rPr>
              <a:t>ĐƯỜNG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TÂN</a:t>
            </a:r>
            <a:r>
              <a:rPr sz="2400" b="1" spc="-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THỚI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HIỆP</a:t>
            </a:r>
            <a:r>
              <a:rPr sz="2400" b="1" spc="-1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21,</a:t>
            </a:r>
            <a:r>
              <a:rPr sz="2400" b="1" spc="-25" dirty="0">
                <a:latin typeface="Times New Roman"/>
                <a:cs typeface="Times New Roman"/>
              </a:rPr>
              <a:t> </a:t>
            </a:r>
            <a:r>
              <a:rPr lang="en-US" sz="2400" b="1" dirty="0">
                <a:latin typeface="Times New Roman"/>
                <a:cs typeface="Times New Roman"/>
              </a:rPr>
              <a:t>QUẬN 12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spcBef>
                <a:spcPts val="15"/>
              </a:spcBef>
            </a:pPr>
            <a:r>
              <a:rPr lang="en-US" sz="2000" dirty="0" err="1">
                <a:latin typeface="Times New Roman"/>
                <a:cs typeface="Times New Roman"/>
              </a:rPr>
              <a:t>Mặt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cắt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ngang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hiện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trạng</a:t>
            </a:r>
            <a:r>
              <a:rPr lang="en-US" sz="2000" dirty="0">
                <a:latin typeface="Times New Roman"/>
                <a:cs typeface="Times New Roman"/>
              </a:rPr>
              <a:t>: </a:t>
            </a:r>
            <a:r>
              <a:rPr sz="2000" dirty="0">
                <a:latin typeface="Times New Roman"/>
                <a:cs typeface="Times New Roman"/>
              </a:rPr>
              <a:t>6m; Lộ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giới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quy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hoạch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25m;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Chiều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 err="1">
                <a:latin typeface="Times New Roman"/>
                <a:cs typeface="Times New Roman"/>
              </a:rPr>
              <a:t>dài</a:t>
            </a:r>
            <a:r>
              <a:rPr sz="2000" spc="-10" dirty="0">
                <a:latin typeface="Times New Roman"/>
                <a:cs typeface="Times New Roman"/>
              </a:rPr>
              <a:t> 1.800</a:t>
            </a:r>
            <a:r>
              <a:rPr lang="en-US" sz="2000" spc="-10" dirty="0">
                <a:latin typeface="Times New Roman"/>
                <a:cs typeface="Times New Roman"/>
              </a:rPr>
              <a:t>m</a:t>
            </a:r>
            <a:r>
              <a:rPr sz="2000" spc="-10" dirty="0">
                <a:latin typeface="Times New Roman"/>
                <a:cs typeface="Times New Roman"/>
              </a:rPr>
              <a:t>.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(Điểm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đầu: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lang="en-US" sz="2000" spc="-35" dirty="0" err="1">
                <a:latin typeface="Times New Roman"/>
                <a:cs typeface="Times New Roman"/>
              </a:rPr>
              <a:t>đường</a:t>
            </a:r>
            <a:r>
              <a:rPr lang="en-US" sz="2000" spc="-35" dirty="0">
                <a:latin typeface="Times New Roman"/>
                <a:cs typeface="Times New Roman"/>
              </a:rPr>
              <a:t> </a:t>
            </a:r>
            <a:r>
              <a:rPr lang="en-US" sz="2000" spc="-35" dirty="0" err="1">
                <a:latin typeface="Times New Roman"/>
                <a:cs typeface="Times New Roman"/>
              </a:rPr>
              <a:t>Đỗ</a:t>
            </a:r>
            <a:r>
              <a:rPr lang="en-US" sz="2000" spc="-35" dirty="0">
                <a:latin typeface="Times New Roman"/>
                <a:cs typeface="Times New Roman"/>
              </a:rPr>
              <a:t> </a:t>
            </a:r>
            <a:r>
              <a:rPr lang="en-US" sz="2000" spc="-35" dirty="0" err="1">
                <a:latin typeface="Times New Roman"/>
                <a:cs typeface="Times New Roman"/>
              </a:rPr>
              <a:t>Mười</a:t>
            </a:r>
            <a:r>
              <a:rPr sz="2000" dirty="0">
                <a:latin typeface="Times New Roman"/>
                <a:cs typeface="Times New Roman"/>
              </a:rPr>
              <a:t>;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Điểm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cuối: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lang="en-US" sz="2000" spc="-35" dirty="0" err="1">
                <a:latin typeface="Times New Roman"/>
                <a:cs typeface="Times New Roman"/>
              </a:rPr>
              <a:t>đường</a:t>
            </a:r>
            <a:r>
              <a:rPr lang="en-US"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Dương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Thị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Mười).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98010" y="4448302"/>
            <a:ext cx="680720" cy="419734"/>
            <a:chOff x="2374010" y="4448302"/>
            <a:chExt cx="680720" cy="419734"/>
          </a:xfrm>
        </p:grpSpPr>
        <p:sp>
          <p:nvSpPr>
            <p:cNvPr id="7" name="object 7"/>
            <p:cNvSpPr/>
            <p:nvPr/>
          </p:nvSpPr>
          <p:spPr>
            <a:xfrm>
              <a:off x="2386710" y="4461002"/>
              <a:ext cx="655320" cy="394335"/>
            </a:xfrm>
            <a:custGeom>
              <a:avLst/>
              <a:gdLst/>
              <a:ahLst/>
              <a:cxnLst/>
              <a:rect l="l" t="t" r="r" b="b"/>
              <a:pathLst>
                <a:path w="655319" h="394335">
                  <a:moveTo>
                    <a:pt x="21970" y="0"/>
                  </a:moveTo>
                  <a:lnTo>
                    <a:pt x="0" y="39750"/>
                  </a:lnTo>
                  <a:lnTo>
                    <a:pt x="604138" y="373888"/>
                  </a:lnTo>
                  <a:lnTo>
                    <a:pt x="593089" y="393827"/>
                  </a:lnTo>
                  <a:lnTo>
                    <a:pt x="654938" y="375920"/>
                  </a:lnTo>
                  <a:lnTo>
                    <a:pt x="637158" y="314071"/>
                  </a:lnTo>
                  <a:lnTo>
                    <a:pt x="626109" y="334010"/>
                  </a:lnTo>
                  <a:lnTo>
                    <a:pt x="219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86710" y="4461002"/>
              <a:ext cx="655320" cy="394335"/>
            </a:xfrm>
            <a:custGeom>
              <a:avLst/>
              <a:gdLst/>
              <a:ahLst/>
              <a:cxnLst/>
              <a:rect l="l" t="t" r="r" b="b"/>
              <a:pathLst>
                <a:path w="655319" h="394335">
                  <a:moveTo>
                    <a:pt x="593089" y="393827"/>
                  </a:moveTo>
                  <a:lnTo>
                    <a:pt x="604138" y="373888"/>
                  </a:lnTo>
                  <a:lnTo>
                    <a:pt x="0" y="39750"/>
                  </a:lnTo>
                  <a:lnTo>
                    <a:pt x="21970" y="0"/>
                  </a:lnTo>
                  <a:lnTo>
                    <a:pt x="626109" y="334010"/>
                  </a:lnTo>
                  <a:lnTo>
                    <a:pt x="637158" y="314071"/>
                  </a:lnTo>
                  <a:lnTo>
                    <a:pt x="654938" y="375920"/>
                  </a:lnTo>
                  <a:lnTo>
                    <a:pt x="593089" y="39382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991536" y="4940745"/>
            <a:ext cx="1080770" cy="254635"/>
            <a:chOff x="7467536" y="4940744"/>
            <a:chExt cx="1080770" cy="254635"/>
          </a:xfrm>
        </p:grpSpPr>
        <p:sp>
          <p:nvSpPr>
            <p:cNvPr id="10" name="object 10"/>
            <p:cNvSpPr/>
            <p:nvPr/>
          </p:nvSpPr>
          <p:spPr>
            <a:xfrm>
              <a:off x="7480553" y="4953762"/>
              <a:ext cx="1054735" cy="228600"/>
            </a:xfrm>
            <a:custGeom>
              <a:avLst/>
              <a:gdLst/>
              <a:ahLst/>
              <a:cxnLst/>
              <a:rect l="l" t="t" r="r" b="b"/>
              <a:pathLst>
                <a:path w="1054734" h="228600">
                  <a:moveTo>
                    <a:pt x="1054607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054607" y="228600"/>
                  </a:lnTo>
                  <a:lnTo>
                    <a:pt x="1054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80553" y="4953762"/>
              <a:ext cx="1054735" cy="228600"/>
            </a:xfrm>
            <a:custGeom>
              <a:avLst/>
              <a:gdLst/>
              <a:ahLst/>
              <a:cxnLst/>
              <a:rect l="l" t="t" r="r" b="b"/>
              <a:pathLst>
                <a:path w="1054734" h="228600">
                  <a:moveTo>
                    <a:pt x="0" y="228600"/>
                  </a:moveTo>
                  <a:lnTo>
                    <a:pt x="1054607" y="228600"/>
                  </a:lnTo>
                  <a:lnTo>
                    <a:pt x="1054607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150858" y="4943094"/>
            <a:ext cx="7639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latin typeface="Times New Roman"/>
                <a:cs typeface="Times New Roman"/>
              </a:rPr>
              <a:t>Điểm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spc="-25" dirty="0">
                <a:latin typeface="Times New Roman"/>
                <a:cs typeface="Times New Roman"/>
              </a:rPr>
              <a:t>đầu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203818" y="4039362"/>
            <a:ext cx="278765" cy="947419"/>
          </a:xfrm>
          <a:custGeom>
            <a:avLst/>
            <a:gdLst/>
            <a:ahLst/>
            <a:cxnLst/>
            <a:rect l="l" t="t" r="r" b="b"/>
            <a:pathLst>
              <a:path w="278765" h="947420">
                <a:moveTo>
                  <a:pt x="46333" y="71115"/>
                </a:moveTo>
                <a:lnTo>
                  <a:pt x="27161" y="76214"/>
                </a:lnTo>
                <a:lnTo>
                  <a:pt x="259206" y="947293"/>
                </a:lnTo>
                <a:lnTo>
                  <a:pt x="278383" y="942213"/>
                </a:lnTo>
                <a:lnTo>
                  <a:pt x="46333" y="71115"/>
                </a:lnTo>
                <a:close/>
              </a:path>
              <a:path w="278765" h="947420">
                <a:moveTo>
                  <a:pt x="17144" y="0"/>
                </a:moveTo>
                <a:lnTo>
                  <a:pt x="0" y="83438"/>
                </a:lnTo>
                <a:lnTo>
                  <a:pt x="27161" y="76214"/>
                </a:lnTo>
                <a:lnTo>
                  <a:pt x="23875" y="63881"/>
                </a:lnTo>
                <a:lnTo>
                  <a:pt x="43052" y="58800"/>
                </a:lnTo>
                <a:lnTo>
                  <a:pt x="69048" y="58800"/>
                </a:lnTo>
                <a:lnTo>
                  <a:pt x="17144" y="0"/>
                </a:lnTo>
                <a:close/>
              </a:path>
              <a:path w="278765" h="947420">
                <a:moveTo>
                  <a:pt x="43052" y="58800"/>
                </a:moveTo>
                <a:lnTo>
                  <a:pt x="23875" y="63881"/>
                </a:lnTo>
                <a:lnTo>
                  <a:pt x="27161" y="76214"/>
                </a:lnTo>
                <a:lnTo>
                  <a:pt x="46333" y="71115"/>
                </a:lnTo>
                <a:lnTo>
                  <a:pt x="43052" y="58800"/>
                </a:lnTo>
                <a:close/>
              </a:path>
              <a:path w="278765" h="947420">
                <a:moveTo>
                  <a:pt x="69048" y="58800"/>
                </a:moveTo>
                <a:lnTo>
                  <a:pt x="43052" y="58800"/>
                </a:lnTo>
                <a:lnTo>
                  <a:pt x="46333" y="71115"/>
                </a:lnTo>
                <a:lnTo>
                  <a:pt x="73532" y="63881"/>
                </a:lnTo>
                <a:lnTo>
                  <a:pt x="69048" y="5880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2890519" y="2591561"/>
            <a:ext cx="4654550" cy="1247140"/>
            <a:chOff x="1366519" y="2591561"/>
            <a:chExt cx="4654550" cy="1247140"/>
          </a:xfrm>
        </p:grpSpPr>
        <p:sp>
          <p:nvSpPr>
            <p:cNvPr id="15" name="object 15"/>
            <p:cNvSpPr/>
            <p:nvPr/>
          </p:nvSpPr>
          <p:spPr>
            <a:xfrm>
              <a:off x="1366519" y="3212972"/>
              <a:ext cx="844550" cy="626110"/>
            </a:xfrm>
            <a:custGeom>
              <a:avLst/>
              <a:gdLst/>
              <a:ahLst/>
              <a:cxnLst/>
              <a:rect l="l" t="t" r="r" b="b"/>
              <a:pathLst>
                <a:path w="844550" h="626110">
                  <a:moveTo>
                    <a:pt x="776789" y="588346"/>
                  </a:moveTo>
                  <a:lnTo>
                    <a:pt x="760094" y="610996"/>
                  </a:lnTo>
                  <a:lnTo>
                    <a:pt x="844042" y="625601"/>
                  </a:lnTo>
                  <a:lnTo>
                    <a:pt x="828884" y="595883"/>
                  </a:lnTo>
                  <a:lnTo>
                    <a:pt x="787019" y="595883"/>
                  </a:lnTo>
                  <a:lnTo>
                    <a:pt x="776789" y="588346"/>
                  </a:lnTo>
                  <a:close/>
                </a:path>
                <a:path w="844550" h="626110">
                  <a:moveTo>
                    <a:pt x="788589" y="572337"/>
                  </a:moveTo>
                  <a:lnTo>
                    <a:pt x="776789" y="588346"/>
                  </a:lnTo>
                  <a:lnTo>
                    <a:pt x="787019" y="595883"/>
                  </a:lnTo>
                  <a:lnTo>
                    <a:pt x="798830" y="579882"/>
                  </a:lnTo>
                  <a:lnTo>
                    <a:pt x="788589" y="572337"/>
                  </a:lnTo>
                  <a:close/>
                </a:path>
                <a:path w="844550" h="626110">
                  <a:moveTo>
                    <a:pt x="805307" y="549656"/>
                  </a:moveTo>
                  <a:lnTo>
                    <a:pt x="788589" y="572337"/>
                  </a:lnTo>
                  <a:lnTo>
                    <a:pt x="798830" y="579882"/>
                  </a:lnTo>
                  <a:lnTo>
                    <a:pt x="787019" y="595883"/>
                  </a:lnTo>
                  <a:lnTo>
                    <a:pt x="828884" y="595883"/>
                  </a:lnTo>
                  <a:lnTo>
                    <a:pt x="805307" y="549656"/>
                  </a:lnTo>
                  <a:close/>
                </a:path>
                <a:path w="844550" h="626110">
                  <a:moveTo>
                    <a:pt x="11684" y="0"/>
                  </a:moveTo>
                  <a:lnTo>
                    <a:pt x="0" y="16001"/>
                  </a:lnTo>
                  <a:lnTo>
                    <a:pt x="776789" y="588346"/>
                  </a:lnTo>
                  <a:lnTo>
                    <a:pt x="788589" y="572337"/>
                  </a:lnTo>
                  <a:lnTo>
                    <a:pt x="11684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86962" y="2591561"/>
              <a:ext cx="2133600" cy="248920"/>
            </a:xfrm>
            <a:custGeom>
              <a:avLst/>
              <a:gdLst/>
              <a:ahLst/>
              <a:cxnLst/>
              <a:rect l="l" t="t" r="r" b="b"/>
              <a:pathLst>
                <a:path w="2133600" h="248919">
                  <a:moveTo>
                    <a:pt x="2133600" y="0"/>
                  </a:moveTo>
                  <a:lnTo>
                    <a:pt x="0" y="0"/>
                  </a:lnTo>
                  <a:lnTo>
                    <a:pt x="0" y="248412"/>
                  </a:lnTo>
                  <a:lnTo>
                    <a:pt x="2133600" y="248412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410961" y="2591562"/>
            <a:ext cx="2133600" cy="226985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11760">
              <a:spcBef>
                <a:spcPts val="90"/>
              </a:spcBef>
            </a:pPr>
            <a:r>
              <a:rPr sz="1400" b="1" dirty="0">
                <a:latin typeface="Times New Roman"/>
                <a:cs typeface="Times New Roman"/>
              </a:rPr>
              <a:t>Đường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Tân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Thới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Hiệp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spc="-25" dirty="0">
                <a:latin typeface="Times New Roman"/>
                <a:cs typeface="Times New Roman"/>
              </a:rPr>
              <a:t>21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79" y="1828800"/>
            <a:ext cx="5370576" cy="2086356"/>
          </a:xfrm>
          <a:prstGeom prst="rect">
            <a:avLst/>
          </a:prstGeom>
        </p:spPr>
      </p:pic>
      <p:sp>
        <p:nvSpPr>
          <p:cNvPr id="23" name="object 24">
            <a:extLst>
              <a:ext uri="{FF2B5EF4-FFF2-40B4-BE49-F238E27FC236}">
                <a16:creationId xmlns:a16="http://schemas.microsoft.com/office/drawing/2014/main" id="{1826C644-9D32-D156-5979-AD58576BFEE1}"/>
              </a:ext>
            </a:extLst>
          </p:cNvPr>
          <p:cNvSpPr txBox="1"/>
          <p:nvPr/>
        </p:nvSpPr>
        <p:spPr>
          <a:xfrm rot="19780113">
            <a:off x="6283708" y="5300229"/>
            <a:ext cx="1550822" cy="2584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600" b="1" spc="-25" dirty="0" err="1">
                <a:latin typeface="Times New Roman"/>
                <a:cs typeface="Times New Roman"/>
              </a:rPr>
              <a:t>Đường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Đỗ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Mười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BBFDCC6F-26EB-2EB3-A95B-D6A3BD09DC9E}"/>
              </a:ext>
            </a:extLst>
          </p:cNvPr>
          <p:cNvSpPr txBox="1"/>
          <p:nvPr/>
        </p:nvSpPr>
        <p:spPr>
          <a:xfrm>
            <a:off x="5446167" y="3512896"/>
            <a:ext cx="1411834" cy="504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600" b="1" spc="-25" dirty="0" err="1">
                <a:latin typeface="Times New Roman"/>
                <a:cs typeface="Times New Roman"/>
              </a:rPr>
              <a:t>Tên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dự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kiến</a:t>
            </a:r>
            <a:r>
              <a:rPr lang="en-US" sz="1600" b="1" spc="-25" dirty="0">
                <a:latin typeface="Times New Roman"/>
                <a:cs typeface="Times New Roman"/>
              </a:rPr>
              <a:t>:  </a:t>
            </a:r>
            <a:r>
              <a:rPr lang="en-US" sz="1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Nguyễn </a:t>
            </a:r>
            <a:r>
              <a:rPr lang="en-US" sz="1600" b="1" spc="-25" dirty="0" err="1">
                <a:solidFill>
                  <a:srgbClr val="FF0000"/>
                </a:solidFill>
                <a:latin typeface="Times New Roman"/>
                <a:cs typeface="Times New Roman"/>
              </a:rPr>
              <a:t>Trác</a:t>
            </a:r>
            <a:endParaRPr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DFA8E1-9BBE-3EBF-AEDA-FE0845AB785D}"/>
              </a:ext>
            </a:extLst>
          </p:cNvPr>
          <p:cNvCxnSpPr>
            <a:cxnSpLocks/>
          </p:cNvCxnSpPr>
          <p:nvPr/>
        </p:nvCxnSpPr>
        <p:spPr>
          <a:xfrm flipV="1">
            <a:off x="6324600" y="3018251"/>
            <a:ext cx="304800" cy="50777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627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87" y="52387"/>
            <a:ext cx="4772025" cy="675322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556" y="52387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77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87" y="52387"/>
            <a:ext cx="4772025" cy="675322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499" y="52387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29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57150"/>
            <a:ext cx="4762500" cy="674370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5715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79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59" y="98474"/>
            <a:ext cx="4750576" cy="6759526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015" y="56271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64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4361"/>
            <a:ext cx="4790715" cy="6833639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165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23782"/>
            <a:ext cx="4818540" cy="6834217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91" y="23782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49" y="97790"/>
            <a:ext cx="4758058" cy="676021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301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0"/>
            <a:ext cx="4859508" cy="686826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165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50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12" y="-66282"/>
            <a:ext cx="4811047" cy="6804707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735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30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11" y="0"/>
            <a:ext cx="4814937" cy="685800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639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9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9063" y="124206"/>
            <a:ext cx="8810625" cy="962443"/>
          </a:xfrm>
          <a:prstGeom prst="rect">
            <a:avLst/>
          </a:prstGeom>
          <a:ln w="25907">
            <a:solidFill>
              <a:srgbClr val="385D89"/>
            </a:solidFill>
          </a:ln>
        </p:spPr>
        <p:txBody>
          <a:bodyPr vert="horz" wrap="square" lIns="0" tIns="69215" rIns="0" bIns="0" rtlCol="0">
            <a:spAutoFit/>
          </a:bodyPr>
          <a:lstStyle/>
          <a:p>
            <a:pPr algn="ctr">
              <a:spcBef>
                <a:spcPts val="545"/>
              </a:spcBef>
              <a:tabLst>
                <a:tab pos="6863080" algn="l"/>
              </a:tabLst>
            </a:pPr>
            <a:r>
              <a:rPr lang="en-US" sz="2200" b="1" dirty="0">
                <a:latin typeface="Times New Roman"/>
                <a:cs typeface="Times New Roman"/>
              </a:rPr>
              <a:t>2. ĐẶT TÊN CHO </a:t>
            </a:r>
            <a:r>
              <a:rPr sz="2200" b="1" dirty="0">
                <a:latin typeface="Times New Roman"/>
                <a:cs typeface="Times New Roman"/>
              </a:rPr>
              <a:t>ĐƯỜNG</a:t>
            </a:r>
            <a:r>
              <a:rPr sz="2200" b="1" spc="-9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THẠNH</a:t>
            </a:r>
            <a:r>
              <a:rPr sz="2200" b="1" spc="-5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XUÂN</a:t>
            </a:r>
            <a:r>
              <a:rPr sz="2200" b="1" spc="-6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25</a:t>
            </a: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sz="2200" b="1" spc="-25" dirty="0">
                <a:latin typeface="Times New Roman"/>
                <a:cs typeface="Times New Roman"/>
              </a:rPr>
              <a:t>VÀ</a:t>
            </a:r>
            <a:r>
              <a:rPr lang="en-US" sz="2200" b="1" spc="-25" dirty="0">
                <a:latin typeface="Times New Roman"/>
                <a:cs typeface="Times New Roman"/>
              </a:rPr>
              <a:t> Đ</a:t>
            </a:r>
            <a:r>
              <a:rPr sz="2200" b="1" dirty="0">
                <a:latin typeface="Times New Roman"/>
                <a:cs typeface="Times New Roman"/>
              </a:rPr>
              <a:t>ƯỜNG</a:t>
            </a:r>
            <a:r>
              <a:rPr sz="2200" b="1" spc="-120" dirty="0">
                <a:latin typeface="Times New Roman"/>
                <a:cs typeface="Times New Roman"/>
              </a:rPr>
              <a:t> </a:t>
            </a:r>
            <a:r>
              <a:rPr sz="2200" b="1" spc="-20" dirty="0">
                <a:latin typeface="Times New Roman"/>
                <a:cs typeface="Times New Roman"/>
              </a:rPr>
              <a:t>THỚI</a:t>
            </a:r>
            <a:r>
              <a:rPr sz="2200" b="1" spc="-114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AN</a:t>
            </a:r>
            <a:r>
              <a:rPr sz="2200" b="1" spc="-3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16</a:t>
            </a:r>
            <a:endParaRPr sz="2200" dirty="0">
              <a:latin typeface="Times New Roman"/>
              <a:cs typeface="Times New Roman"/>
            </a:endParaRPr>
          </a:p>
          <a:p>
            <a:pPr marL="172085" marR="167640" algn="ctr">
              <a:spcBef>
                <a:spcPts val="15"/>
              </a:spcBef>
            </a:pPr>
            <a:r>
              <a:rPr lang="en-US" dirty="0" err="1">
                <a:latin typeface="Times New Roman"/>
                <a:cs typeface="Times New Roman"/>
              </a:rPr>
              <a:t>Mặt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cắt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ngang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hiện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trạng</a:t>
            </a:r>
            <a:r>
              <a:rPr lang="en-US" dirty="0">
                <a:latin typeface="Times New Roman"/>
                <a:cs typeface="Times New Roman"/>
              </a:rPr>
              <a:t>: </a:t>
            </a:r>
            <a:r>
              <a:rPr dirty="0">
                <a:latin typeface="Times New Roman"/>
                <a:cs typeface="Times New Roman"/>
              </a:rPr>
              <a:t>6m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- 10</a:t>
            </a:r>
            <a:r>
              <a:rPr dirty="0">
                <a:latin typeface="Times New Roman"/>
                <a:cs typeface="Times New Roman"/>
              </a:rPr>
              <a:t>m;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 err="1">
                <a:latin typeface="Times New Roman"/>
                <a:cs typeface="Times New Roman"/>
              </a:rPr>
              <a:t>Lộ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 err="1">
                <a:latin typeface="Times New Roman"/>
                <a:cs typeface="Times New Roman"/>
              </a:rPr>
              <a:t>giới</a:t>
            </a:r>
            <a:r>
              <a:rPr lang="en-US" spc="-20" dirty="0">
                <a:latin typeface="Times New Roman"/>
                <a:cs typeface="Times New Roman"/>
              </a:rPr>
              <a:t>: </a:t>
            </a:r>
            <a:r>
              <a:rPr dirty="0">
                <a:latin typeface="Times New Roman"/>
                <a:cs typeface="Times New Roman"/>
              </a:rPr>
              <a:t>16m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- </a:t>
            </a:r>
            <a:r>
              <a:rPr dirty="0">
                <a:latin typeface="Times New Roman"/>
                <a:cs typeface="Times New Roman"/>
              </a:rPr>
              <a:t>30m;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Chiều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dài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tuyến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3.340m; </a:t>
            </a:r>
            <a:endParaRPr lang="en-US" spc="-10" dirty="0">
              <a:latin typeface="Times New Roman"/>
              <a:cs typeface="Times New Roman"/>
            </a:endParaRPr>
          </a:p>
          <a:p>
            <a:pPr marL="172085" marR="167640" algn="ctr">
              <a:spcBef>
                <a:spcPts val="15"/>
              </a:spcBef>
            </a:pPr>
            <a:r>
              <a:rPr dirty="0">
                <a:latin typeface="Times New Roman"/>
                <a:cs typeface="Times New Roman"/>
              </a:rPr>
              <a:t>(Điểm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đầu: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Tô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Ngọc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Vân;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Điểm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cuối: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Lê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Văn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Khương).</a:t>
            </a:r>
            <a:endParaRPr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26044" y="1600200"/>
            <a:ext cx="8822690" cy="5128260"/>
            <a:chOff x="102044" y="1600200"/>
            <a:chExt cx="8822690" cy="51282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9" y="1600200"/>
              <a:ext cx="8810244" cy="51282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5061" y="2743961"/>
              <a:ext cx="1104900" cy="234950"/>
            </a:xfrm>
            <a:custGeom>
              <a:avLst/>
              <a:gdLst/>
              <a:ahLst/>
              <a:cxnLst/>
              <a:rect l="l" t="t" r="r" b="b"/>
              <a:pathLst>
                <a:path w="1104900" h="234950">
                  <a:moveTo>
                    <a:pt x="1104900" y="0"/>
                  </a:moveTo>
                  <a:lnTo>
                    <a:pt x="0" y="0"/>
                  </a:lnTo>
                  <a:lnTo>
                    <a:pt x="0" y="234696"/>
                  </a:lnTo>
                  <a:lnTo>
                    <a:pt x="1104900" y="234696"/>
                  </a:lnTo>
                  <a:lnTo>
                    <a:pt x="1104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061" y="2743961"/>
              <a:ext cx="1104900" cy="234950"/>
            </a:xfrm>
            <a:custGeom>
              <a:avLst/>
              <a:gdLst/>
              <a:ahLst/>
              <a:cxnLst/>
              <a:rect l="l" t="t" r="r" b="b"/>
              <a:pathLst>
                <a:path w="1104900" h="234950">
                  <a:moveTo>
                    <a:pt x="0" y="234696"/>
                  </a:moveTo>
                  <a:lnTo>
                    <a:pt x="1104900" y="234696"/>
                  </a:lnTo>
                  <a:lnTo>
                    <a:pt x="1104900" y="0"/>
                  </a:lnTo>
                  <a:lnTo>
                    <a:pt x="0" y="0"/>
                  </a:lnTo>
                  <a:lnTo>
                    <a:pt x="0" y="234696"/>
                  </a:lnTo>
                  <a:close/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40814" y="2720720"/>
            <a:ext cx="9004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dirty="0">
                <a:latin typeface="Times New Roman"/>
                <a:cs typeface="Times New Roman"/>
              </a:rPr>
              <a:t>Điểm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spc="-20" dirty="0">
                <a:latin typeface="Times New Roman"/>
                <a:cs typeface="Times New Roman"/>
              </a:rPr>
              <a:t>cuối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972666" y="2975230"/>
            <a:ext cx="6728459" cy="747395"/>
            <a:chOff x="448665" y="2975229"/>
            <a:chExt cx="6728459" cy="747395"/>
          </a:xfrm>
        </p:grpSpPr>
        <p:sp>
          <p:nvSpPr>
            <p:cNvPr id="9" name="object 9"/>
            <p:cNvSpPr/>
            <p:nvPr/>
          </p:nvSpPr>
          <p:spPr>
            <a:xfrm>
              <a:off x="448665" y="2975229"/>
              <a:ext cx="247650" cy="621665"/>
            </a:xfrm>
            <a:custGeom>
              <a:avLst/>
              <a:gdLst/>
              <a:ahLst/>
              <a:cxnLst/>
              <a:rect l="l" t="t" r="r" b="b"/>
              <a:pathLst>
                <a:path w="247650" h="621664">
                  <a:moveTo>
                    <a:pt x="202165" y="553473"/>
                  </a:moveTo>
                  <a:lnTo>
                    <a:pt x="175729" y="563245"/>
                  </a:lnTo>
                  <a:lnTo>
                    <a:pt x="237896" y="621538"/>
                  </a:lnTo>
                  <a:lnTo>
                    <a:pt x="244056" y="565404"/>
                  </a:lnTo>
                  <a:lnTo>
                    <a:pt x="206578" y="565404"/>
                  </a:lnTo>
                  <a:lnTo>
                    <a:pt x="202165" y="553473"/>
                  </a:lnTo>
                  <a:close/>
                </a:path>
                <a:path w="247650" h="621664">
                  <a:moveTo>
                    <a:pt x="220742" y="546606"/>
                  </a:moveTo>
                  <a:lnTo>
                    <a:pt x="202165" y="553473"/>
                  </a:lnTo>
                  <a:lnTo>
                    <a:pt x="206578" y="565404"/>
                  </a:lnTo>
                  <a:lnTo>
                    <a:pt x="225158" y="558546"/>
                  </a:lnTo>
                  <a:lnTo>
                    <a:pt x="220742" y="546606"/>
                  </a:lnTo>
                  <a:close/>
                </a:path>
                <a:path w="247650" h="621664">
                  <a:moveTo>
                    <a:pt x="247192" y="536829"/>
                  </a:moveTo>
                  <a:lnTo>
                    <a:pt x="220742" y="546606"/>
                  </a:lnTo>
                  <a:lnTo>
                    <a:pt x="225158" y="558546"/>
                  </a:lnTo>
                  <a:lnTo>
                    <a:pt x="206578" y="565404"/>
                  </a:lnTo>
                  <a:lnTo>
                    <a:pt x="244056" y="565404"/>
                  </a:lnTo>
                  <a:lnTo>
                    <a:pt x="247192" y="536829"/>
                  </a:lnTo>
                  <a:close/>
                </a:path>
                <a:path w="247650" h="621664">
                  <a:moveTo>
                    <a:pt x="18592" y="0"/>
                  </a:moveTo>
                  <a:lnTo>
                    <a:pt x="0" y="6858"/>
                  </a:lnTo>
                  <a:lnTo>
                    <a:pt x="202165" y="553473"/>
                  </a:lnTo>
                  <a:lnTo>
                    <a:pt x="220742" y="546606"/>
                  </a:lnTo>
                  <a:lnTo>
                    <a:pt x="1859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01792" y="3432048"/>
              <a:ext cx="1962150" cy="277495"/>
            </a:xfrm>
            <a:custGeom>
              <a:avLst/>
              <a:gdLst/>
              <a:ahLst/>
              <a:cxnLst/>
              <a:rect l="l" t="t" r="r" b="b"/>
              <a:pathLst>
                <a:path w="1962150" h="277495">
                  <a:moveTo>
                    <a:pt x="1953640" y="0"/>
                  </a:moveTo>
                  <a:lnTo>
                    <a:pt x="0" y="87375"/>
                  </a:lnTo>
                  <a:lnTo>
                    <a:pt x="8509" y="277368"/>
                  </a:lnTo>
                  <a:lnTo>
                    <a:pt x="1962150" y="190119"/>
                  </a:lnTo>
                  <a:lnTo>
                    <a:pt x="1953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01792" y="3432048"/>
              <a:ext cx="1962150" cy="277495"/>
            </a:xfrm>
            <a:custGeom>
              <a:avLst/>
              <a:gdLst/>
              <a:ahLst/>
              <a:cxnLst/>
              <a:rect l="l" t="t" r="r" b="b"/>
              <a:pathLst>
                <a:path w="1962150" h="277495">
                  <a:moveTo>
                    <a:pt x="0" y="87375"/>
                  </a:moveTo>
                  <a:lnTo>
                    <a:pt x="1953640" y="0"/>
                  </a:lnTo>
                  <a:lnTo>
                    <a:pt x="1962150" y="190119"/>
                  </a:lnTo>
                  <a:lnTo>
                    <a:pt x="8509" y="277368"/>
                  </a:lnTo>
                  <a:lnTo>
                    <a:pt x="0" y="8737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0885" y="3540760"/>
              <a:ext cx="521080" cy="1518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6035" y="3479546"/>
              <a:ext cx="1174241" cy="19697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352026" y="2335530"/>
            <a:ext cx="1088390" cy="233679"/>
          </a:xfrm>
          <a:prstGeom prst="rect">
            <a:avLst/>
          </a:prstGeom>
          <a:solidFill>
            <a:srgbClr val="FFFFFF"/>
          </a:solidFill>
          <a:ln w="25907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825">
              <a:lnSpc>
                <a:spcPts val="1825"/>
              </a:lnSpc>
            </a:pPr>
            <a:r>
              <a:rPr sz="1600" b="1" dirty="0">
                <a:latin typeface="Times New Roman"/>
                <a:cs typeface="Times New Roman"/>
              </a:rPr>
              <a:t>Điểm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spc="-25" dirty="0">
                <a:latin typeface="Times New Roman"/>
                <a:cs typeface="Times New Roman"/>
              </a:rPr>
              <a:t>đầu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882252" y="2565780"/>
            <a:ext cx="338455" cy="1018540"/>
          </a:xfrm>
          <a:custGeom>
            <a:avLst/>
            <a:gdLst/>
            <a:ahLst/>
            <a:cxnLst/>
            <a:rect l="l" t="t" r="r" b="b"/>
            <a:pathLst>
              <a:path w="338454" h="1018539">
                <a:moveTo>
                  <a:pt x="0" y="934212"/>
                </a:moveTo>
                <a:lnTo>
                  <a:pt x="13843" y="1018286"/>
                </a:lnTo>
                <a:lnTo>
                  <a:pt x="69118" y="960628"/>
                </a:lnTo>
                <a:lnTo>
                  <a:pt x="42164" y="960628"/>
                </a:lnTo>
                <a:lnTo>
                  <a:pt x="23241" y="954786"/>
                </a:lnTo>
                <a:lnTo>
                  <a:pt x="27017" y="942604"/>
                </a:lnTo>
                <a:lnTo>
                  <a:pt x="0" y="934212"/>
                </a:lnTo>
                <a:close/>
              </a:path>
              <a:path w="338454" h="1018539">
                <a:moveTo>
                  <a:pt x="27017" y="942604"/>
                </a:moveTo>
                <a:lnTo>
                  <a:pt x="23241" y="954786"/>
                </a:lnTo>
                <a:lnTo>
                  <a:pt x="42164" y="960628"/>
                </a:lnTo>
                <a:lnTo>
                  <a:pt x="45930" y="948480"/>
                </a:lnTo>
                <a:lnTo>
                  <a:pt x="27017" y="942604"/>
                </a:lnTo>
                <a:close/>
              </a:path>
              <a:path w="338454" h="1018539">
                <a:moveTo>
                  <a:pt x="45930" y="948480"/>
                </a:moveTo>
                <a:lnTo>
                  <a:pt x="42164" y="960628"/>
                </a:lnTo>
                <a:lnTo>
                  <a:pt x="69118" y="960628"/>
                </a:lnTo>
                <a:lnTo>
                  <a:pt x="72771" y="956818"/>
                </a:lnTo>
                <a:lnTo>
                  <a:pt x="45930" y="948480"/>
                </a:lnTo>
                <a:close/>
              </a:path>
              <a:path w="338454" h="1018539">
                <a:moveTo>
                  <a:pt x="319277" y="0"/>
                </a:moveTo>
                <a:lnTo>
                  <a:pt x="27017" y="942604"/>
                </a:lnTo>
                <a:lnTo>
                  <a:pt x="45930" y="948480"/>
                </a:lnTo>
                <a:lnTo>
                  <a:pt x="338200" y="5842"/>
                </a:lnTo>
                <a:lnTo>
                  <a:pt x="319277" y="0"/>
                </a:lnTo>
                <a:close/>
              </a:path>
            </a:pathLst>
          </a:custGeom>
          <a:solidFill>
            <a:srgbClr val="7912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374005" y="2001139"/>
            <a:ext cx="2092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Times New Roman"/>
                <a:cs typeface="Times New Roman"/>
              </a:rPr>
              <a:t>Phường</a:t>
            </a:r>
            <a:r>
              <a:rPr b="1" spc="-6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Thạnh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20" dirty="0">
                <a:latin typeface="Times New Roman"/>
                <a:cs typeface="Times New Roman"/>
              </a:rPr>
              <a:t>Xuân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18105" y="2091690"/>
            <a:ext cx="16567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Times New Roman"/>
                <a:cs typeface="Times New Roman"/>
              </a:rPr>
              <a:t>Phường</a:t>
            </a:r>
            <a:r>
              <a:rPr b="1" spc="-55" dirty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Times New Roman"/>
                <a:cs typeface="Times New Roman"/>
              </a:rPr>
              <a:t>Thới</a:t>
            </a:r>
            <a:r>
              <a:rPr b="1" spc="-95" dirty="0">
                <a:latin typeface="Times New Roman"/>
                <a:cs typeface="Times New Roman"/>
              </a:rPr>
              <a:t> </a:t>
            </a:r>
            <a:r>
              <a:rPr b="1" spc="-25" dirty="0">
                <a:latin typeface="Times New Roman"/>
                <a:cs typeface="Times New Roman"/>
              </a:rPr>
              <a:t>An</a:t>
            </a:r>
            <a:endParaRPr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828800" y="1613917"/>
            <a:ext cx="8097520" cy="5084445"/>
            <a:chOff x="304800" y="1613916"/>
            <a:chExt cx="8097520" cy="5084445"/>
          </a:xfrm>
        </p:grpSpPr>
        <p:sp>
          <p:nvSpPr>
            <p:cNvPr id="19" name="object 19"/>
            <p:cNvSpPr/>
            <p:nvPr/>
          </p:nvSpPr>
          <p:spPr>
            <a:xfrm>
              <a:off x="3156966" y="1677162"/>
              <a:ext cx="1443355" cy="4958080"/>
            </a:xfrm>
            <a:custGeom>
              <a:avLst/>
              <a:gdLst/>
              <a:ahLst/>
              <a:cxnLst/>
              <a:rect l="l" t="t" r="r" b="b"/>
              <a:pathLst>
                <a:path w="1443354" h="4958080">
                  <a:moveTo>
                    <a:pt x="0" y="0"/>
                  </a:moveTo>
                  <a:lnTo>
                    <a:pt x="43103" y="31115"/>
                  </a:lnTo>
                  <a:lnTo>
                    <a:pt x="85529" y="62095"/>
                  </a:lnTo>
                  <a:lnTo>
                    <a:pt x="126599" y="92789"/>
                  </a:lnTo>
                  <a:lnTo>
                    <a:pt x="165637" y="123045"/>
                  </a:lnTo>
                  <a:lnTo>
                    <a:pt x="201965" y="152712"/>
                  </a:lnTo>
                  <a:lnTo>
                    <a:pt x="234904" y="181640"/>
                  </a:lnTo>
                  <a:lnTo>
                    <a:pt x="263779" y="209676"/>
                  </a:lnTo>
                  <a:lnTo>
                    <a:pt x="306034" y="251594"/>
                  </a:lnTo>
                  <a:lnTo>
                    <a:pt x="338931" y="287845"/>
                  </a:lnTo>
                  <a:lnTo>
                    <a:pt x="361398" y="329049"/>
                  </a:lnTo>
                  <a:lnTo>
                    <a:pt x="372363" y="385825"/>
                  </a:lnTo>
                  <a:lnTo>
                    <a:pt x="372167" y="426764"/>
                  </a:lnTo>
                  <a:lnTo>
                    <a:pt x="366794" y="471636"/>
                  </a:lnTo>
                  <a:lnTo>
                    <a:pt x="357398" y="520443"/>
                  </a:lnTo>
                  <a:lnTo>
                    <a:pt x="345131" y="573184"/>
                  </a:lnTo>
                  <a:lnTo>
                    <a:pt x="331148" y="629860"/>
                  </a:lnTo>
                  <a:lnTo>
                    <a:pt x="316600" y="690470"/>
                  </a:lnTo>
                  <a:lnTo>
                    <a:pt x="302641" y="755014"/>
                  </a:lnTo>
                  <a:lnTo>
                    <a:pt x="293528" y="799711"/>
                  </a:lnTo>
                  <a:lnTo>
                    <a:pt x="283335" y="848520"/>
                  </a:lnTo>
                  <a:lnTo>
                    <a:pt x="272324" y="900497"/>
                  </a:lnTo>
                  <a:lnTo>
                    <a:pt x="260757" y="954696"/>
                  </a:lnTo>
                  <a:lnTo>
                    <a:pt x="248895" y="1010174"/>
                  </a:lnTo>
                  <a:lnTo>
                    <a:pt x="236999" y="1065986"/>
                  </a:lnTo>
                  <a:lnTo>
                    <a:pt x="225332" y="1121187"/>
                  </a:lnTo>
                  <a:lnTo>
                    <a:pt x="214155" y="1174832"/>
                  </a:lnTo>
                  <a:lnTo>
                    <a:pt x="203730" y="1225978"/>
                  </a:lnTo>
                  <a:lnTo>
                    <a:pt x="194318" y="1273678"/>
                  </a:lnTo>
                  <a:lnTo>
                    <a:pt x="186181" y="1316989"/>
                  </a:lnTo>
                  <a:lnTo>
                    <a:pt x="174569" y="1378057"/>
                  </a:lnTo>
                  <a:lnTo>
                    <a:pt x="163481" y="1433517"/>
                  </a:lnTo>
                  <a:lnTo>
                    <a:pt x="153598" y="1484107"/>
                  </a:lnTo>
                  <a:lnTo>
                    <a:pt x="145598" y="1530566"/>
                  </a:lnTo>
                  <a:lnTo>
                    <a:pt x="140162" y="1573629"/>
                  </a:lnTo>
                  <a:lnTo>
                    <a:pt x="137969" y="1614036"/>
                  </a:lnTo>
                  <a:lnTo>
                    <a:pt x="139699" y="1652524"/>
                  </a:lnTo>
                  <a:lnTo>
                    <a:pt x="154348" y="1714742"/>
                  </a:lnTo>
                  <a:lnTo>
                    <a:pt x="180403" y="1768411"/>
                  </a:lnTo>
                  <a:lnTo>
                    <a:pt x="211316" y="1812365"/>
                  </a:lnTo>
                  <a:lnTo>
                    <a:pt x="240537" y="1845437"/>
                  </a:lnTo>
                  <a:lnTo>
                    <a:pt x="289020" y="1871630"/>
                  </a:lnTo>
                  <a:lnTo>
                    <a:pt x="315797" y="1871761"/>
                  </a:lnTo>
                  <a:lnTo>
                    <a:pt x="349122" y="1870583"/>
                  </a:lnTo>
                  <a:lnTo>
                    <a:pt x="393247" y="1869797"/>
                  </a:lnTo>
                  <a:lnTo>
                    <a:pt x="445134" y="1866392"/>
                  </a:lnTo>
                  <a:lnTo>
                    <a:pt x="497498" y="1858795"/>
                  </a:lnTo>
                  <a:lnTo>
                    <a:pt x="543051" y="1845437"/>
                  </a:lnTo>
                  <a:lnTo>
                    <a:pt x="578675" y="1821535"/>
                  </a:lnTo>
                  <a:lnTo>
                    <a:pt x="608583" y="1789382"/>
                  </a:lnTo>
                  <a:lnTo>
                    <a:pt x="636778" y="1758015"/>
                  </a:lnTo>
                  <a:lnTo>
                    <a:pt x="667257" y="1736471"/>
                  </a:lnTo>
                  <a:lnTo>
                    <a:pt x="699426" y="1725987"/>
                  </a:lnTo>
                  <a:lnTo>
                    <a:pt x="731726" y="1722231"/>
                  </a:lnTo>
                  <a:lnTo>
                    <a:pt x="766716" y="1725594"/>
                  </a:lnTo>
                  <a:lnTo>
                    <a:pt x="806957" y="1736471"/>
                  </a:lnTo>
                  <a:lnTo>
                    <a:pt x="846233" y="1751625"/>
                  </a:lnTo>
                  <a:lnTo>
                    <a:pt x="891281" y="1772547"/>
                  </a:lnTo>
                  <a:lnTo>
                    <a:pt x="937634" y="1797626"/>
                  </a:lnTo>
                  <a:lnTo>
                    <a:pt x="980824" y="1825253"/>
                  </a:lnTo>
                  <a:lnTo>
                    <a:pt x="1016381" y="1853818"/>
                  </a:lnTo>
                  <a:lnTo>
                    <a:pt x="1043660" y="1890891"/>
                  </a:lnTo>
                  <a:lnTo>
                    <a:pt x="1059068" y="1930939"/>
                  </a:lnTo>
                  <a:lnTo>
                    <a:pt x="1076406" y="1974369"/>
                  </a:lnTo>
                  <a:lnTo>
                    <a:pt x="1109471" y="2021586"/>
                  </a:lnTo>
                  <a:lnTo>
                    <a:pt x="1140748" y="2051031"/>
                  </a:lnTo>
                  <a:lnTo>
                    <a:pt x="1180175" y="2082543"/>
                  </a:lnTo>
                  <a:lnTo>
                    <a:pt x="1224365" y="2115465"/>
                  </a:lnTo>
                  <a:lnTo>
                    <a:pt x="1269930" y="2149142"/>
                  </a:lnTo>
                  <a:lnTo>
                    <a:pt x="1313482" y="2182920"/>
                  </a:lnTo>
                  <a:lnTo>
                    <a:pt x="1351634" y="2216142"/>
                  </a:lnTo>
                  <a:lnTo>
                    <a:pt x="1380997" y="2248154"/>
                  </a:lnTo>
                  <a:lnTo>
                    <a:pt x="1408939" y="2290065"/>
                  </a:lnTo>
                  <a:lnTo>
                    <a:pt x="1427254" y="2329970"/>
                  </a:lnTo>
                  <a:lnTo>
                    <a:pt x="1437809" y="2369888"/>
                  </a:lnTo>
                  <a:lnTo>
                    <a:pt x="1442470" y="2411835"/>
                  </a:lnTo>
                  <a:lnTo>
                    <a:pt x="1443100" y="2457831"/>
                  </a:lnTo>
                  <a:lnTo>
                    <a:pt x="1440537" y="2500158"/>
                  </a:lnTo>
                  <a:lnTo>
                    <a:pt x="1434192" y="2545413"/>
                  </a:lnTo>
                  <a:lnTo>
                    <a:pt x="1424178" y="2592546"/>
                  </a:lnTo>
                  <a:lnTo>
                    <a:pt x="1410607" y="2640504"/>
                  </a:lnTo>
                  <a:lnTo>
                    <a:pt x="1393594" y="2688236"/>
                  </a:lnTo>
                  <a:lnTo>
                    <a:pt x="1373250" y="2734691"/>
                  </a:lnTo>
                  <a:lnTo>
                    <a:pt x="1351858" y="2775435"/>
                  </a:lnTo>
                  <a:lnTo>
                    <a:pt x="1326206" y="2818560"/>
                  </a:lnTo>
                  <a:lnTo>
                    <a:pt x="1297589" y="2862157"/>
                  </a:lnTo>
                  <a:lnTo>
                    <a:pt x="1267299" y="2904314"/>
                  </a:lnTo>
                  <a:lnTo>
                    <a:pt x="1236629" y="2943120"/>
                  </a:lnTo>
                  <a:lnTo>
                    <a:pt x="1206872" y="2976667"/>
                  </a:lnTo>
                  <a:lnTo>
                    <a:pt x="1179321" y="3003042"/>
                  </a:lnTo>
                  <a:lnTo>
                    <a:pt x="1134078" y="3029432"/>
                  </a:lnTo>
                  <a:lnTo>
                    <a:pt x="1090072" y="3038141"/>
                  </a:lnTo>
                  <a:lnTo>
                    <a:pt x="1048019" y="3039778"/>
                  </a:lnTo>
                  <a:lnTo>
                    <a:pt x="1008633" y="3044952"/>
                  </a:lnTo>
                  <a:lnTo>
                    <a:pt x="974032" y="3053734"/>
                  </a:lnTo>
                  <a:lnTo>
                    <a:pt x="943181" y="3061303"/>
                  </a:lnTo>
                  <a:lnTo>
                    <a:pt x="912068" y="3071205"/>
                  </a:lnTo>
                  <a:lnTo>
                    <a:pt x="876681" y="3086989"/>
                  </a:lnTo>
                  <a:lnTo>
                    <a:pt x="831726" y="3109253"/>
                  </a:lnTo>
                  <a:lnTo>
                    <a:pt x="780700" y="3136233"/>
                  </a:lnTo>
                  <a:lnTo>
                    <a:pt x="733055" y="3167927"/>
                  </a:lnTo>
                  <a:lnTo>
                    <a:pt x="698245" y="3204337"/>
                  </a:lnTo>
                  <a:lnTo>
                    <a:pt x="678237" y="3245733"/>
                  </a:lnTo>
                  <a:lnTo>
                    <a:pt x="668194" y="3291951"/>
                  </a:lnTo>
                  <a:lnTo>
                    <a:pt x="667367" y="3342622"/>
                  </a:lnTo>
                  <a:lnTo>
                    <a:pt x="675005" y="3397377"/>
                  </a:lnTo>
                  <a:lnTo>
                    <a:pt x="686576" y="3437977"/>
                  </a:lnTo>
                  <a:lnTo>
                    <a:pt x="704290" y="3482782"/>
                  </a:lnTo>
                  <a:lnTo>
                    <a:pt x="725884" y="3529456"/>
                  </a:lnTo>
                  <a:lnTo>
                    <a:pt x="749097" y="3575666"/>
                  </a:lnTo>
                  <a:lnTo>
                    <a:pt x="771669" y="3619074"/>
                  </a:lnTo>
                  <a:lnTo>
                    <a:pt x="791336" y="3657346"/>
                  </a:lnTo>
                  <a:lnTo>
                    <a:pt x="816990" y="3703127"/>
                  </a:lnTo>
                  <a:lnTo>
                    <a:pt x="841311" y="3740229"/>
                  </a:lnTo>
                  <a:lnTo>
                    <a:pt x="863917" y="3775735"/>
                  </a:lnTo>
                  <a:lnTo>
                    <a:pt x="884428" y="3816730"/>
                  </a:lnTo>
                  <a:lnTo>
                    <a:pt x="903239" y="3867960"/>
                  </a:lnTo>
                  <a:lnTo>
                    <a:pt x="920337" y="3924719"/>
                  </a:lnTo>
                  <a:lnTo>
                    <a:pt x="935005" y="3979915"/>
                  </a:lnTo>
                  <a:lnTo>
                    <a:pt x="946531" y="4026458"/>
                  </a:lnTo>
                  <a:lnTo>
                    <a:pt x="953325" y="4083599"/>
                  </a:lnTo>
                  <a:lnTo>
                    <a:pt x="954889" y="4106468"/>
                  </a:lnTo>
                  <a:lnTo>
                    <a:pt x="962024" y="4135501"/>
                  </a:lnTo>
                  <a:lnTo>
                    <a:pt x="980739" y="4173512"/>
                  </a:lnTo>
                  <a:lnTo>
                    <a:pt x="1006681" y="4216241"/>
                  </a:lnTo>
                  <a:lnTo>
                    <a:pt x="1029694" y="4260541"/>
                  </a:lnTo>
                  <a:lnTo>
                    <a:pt x="1039621" y="4303268"/>
                  </a:lnTo>
                  <a:lnTo>
                    <a:pt x="1034051" y="4344690"/>
                  </a:lnTo>
                  <a:lnTo>
                    <a:pt x="1018301" y="4386108"/>
                  </a:lnTo>
                  <a:lnTo>
                    <a:pt x="993812" y="4425952"/>
                  </a:lnTo>
                  <a:lnTo>
                    <a:pt x="962024" y="4462653"/>
                  </a:lnTo>
                  <a:lnTo>
                    <a:pt x="929285" y="4487752"/>
                  </a:lnTo>
                  <a:lnTo>
                    <a:pt x="889206" y="4509427"/>
                  </a:lnTo>
                  <a:lnTo>
                    <a:pt x="845329" y="4530297"/>
                  </a:lnTo>
                  <a:lnTo>
                    <a:pt x="801196" y="4552979"/>
                  </a:lnTo>
                  <a:lnTo>
                    <a:pt x="760348" y="4580089"/>
                  </a:lnTo>
                  <a:lnTo>
                    <a:pt x="720431" y="4613106"/>
                  </a:lnTo>
                  <a:lnTo>
                    <a:pt x="679087" y="4650285"/>
                  </a:lnTo>
                  <a:lnTo>
                    <a:pt x="639858" y="4689409"/>
                  </a:lnTo>
                  <a:lnTo>
                    <a:pt x="606286" y="4728263"/>
                  </a:lnTo>
                  <a:lnTo>
                    <a:pt x="581913" y="4764633"/>
                  </a:lnTo>
                  <a:lnTo>
                    <a:pt x="569202" y="4809200"/>
                  </a:lnTo>
                  <a:lnTo>
                    <a:pt x="570706" y="4853765"/>
                  </a:lnTo>
                  <a:lnTo>
                    <a:pt x="575877" y="4893610"/>
                  </a:lnTo>
                  <a:lnTo>
                    <a:pt x="574167" y="4924018"/>
                  </a:lnTo>
                  <a:lnTo>
                    <a:pt x="559534" y="4942827"/>
                  </a:lnTo>
                  <a:lnTo>
                    <a:pt x="538733" y="4952853"/>
                  </a:lnTo>
                  <a:lnTo>
                    <a:pt x="520124" y="4956851"/>
                  </a:lnTo>
                  <a:lnTo>
                    <a:pt x="512063" y="4957572"/>
                  </a:lnTo>
                </a:path>
              </a:pathLst>
            </a:custGeom>
            <a:ln w="12649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17314" y="5856770"/>
              <a:ext cx="1905000" cy="358140"/>
            </a:xfrm>
            <a:custGeom>
              <a:avLst/>
              <a:gdLst/>
              <a:ahLst/>
              <a:cxnLst/>
              <a:rect l="l" t="t" r="r" b="b"/>
              <a:pathLst>
                <a:path w="1905000" h="358139">
                  <a:moveTo>
                    <a:pt x="1892681" y="0"/>
                  </a:moveTo>
                  <a:lnTo>
                    <a:pt x="0" y="84556"/>
                  </a:lnTo>
                  <a:lnTo>
                    <a:pt x="12191" y="357695"/>
                  </a:lnTo>
                  <a:lnTo>
                    <a:pt x="1904873" y="273126"/>
                  </a:lnTo>
                  <a:lnTo>
                    <a:pt x="1892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17314" y="5856770"/>
              <a:ext cx="1905000" cy="358140"/>
            </a:xfrm>
            <a:custGeom>
              <a:avLst/>
              <a:gdLst/>
              <a:ahLst/>
              <a:cxnLst/>
              <a:rect l="l" t="t" r="r" b="b"/>
              <a:pathLst>
                <a:path w="1905000" h="358139">
                  <a:moveTo>
                    <a:pt x="0" y="84556"/>
                  </a:moveTo>
                  <a:lnTo>
                    <a:pt x="1892681" y="0"/>
                  </a:lnTo>
                  <a:lnTo>
                    <a:pt x="1904873" y="273126"/>
                  </a:lnTo>
                  <a:lnTo>
                    <a:pt x="12191" y="357695"/>
                  </a:lnTo>
                  <a:lnTo>
                    <a:pt x="0" y="84556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0374" y="5981052"/>
              <a:ext cx="1152842" cy="16280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3984" y="5959055"/>
              <a:ext cx="504995" cy="15005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000500" y="4800600"/>
              <a:ext cx="868044" cy="1120775"/>
            </a:xfrm>
            <a:custGeom>
              <a:avLst/>
              <a:gdLst/>
              <a:ahLst/>
              <a:cxnLst/>
              <a:rect l="l" t="t" r="r" b="b"/>
              <a:pathLst>
                <a:path w="868045" h="1120775">
                  <a:moveTo>
                    <a:pt x="51563" y="56384"/>
                  </a:moveTo>
                  <a:lnTo>
                    <a:pt x="41532" y="64134"/>
                  </a:lnTo>
                  <a:lnTo>
                    <a:pt x="857630" y="1120597"/>
                  </a:lnTo>
                  <a:lnTo>
                    <a:pt x="867663" y="1112824"/>
                  </a:lnTo>
                  <a:lnTo>
                    <a:pt x="51563" y="56384"/>
                  </a:lnTo>
                  <a:close/>
                </a:path>
                <a:path w="868045" h="1120775">
                  <a:moveTo>
                    <a:pt x="0" y="0"/>
                  </a:moveTo>
                  <a:lnTo>
                    <a:pt x="16383" y="83566"/>
                  </a:lnTo>
                  <a:lnTo>
                    <a:pt x="41532" y="64134"/>
                  </a:lnTo>
                  <a:lnTo>
                    <a:pt x="33782" y="54101"/>
                  </a:lnTo>
                  <a:lnTo>
                    <a:pt x="43814" y="46355"/>
                  </a:lnTo>
                  <a:lnTo>
                    <a:pt x="64544" y="46355"/>
                  </a:lnTo>
                  <a:lnTo>
                    <a:pt x="76708" y="36956"/>
                  </a:lnTo>
                  <a:lnTo>
                    <a:pt x="0" y="0"/>
                  </a:lnTo>
                  <a:close/>
                </a:path>
                <a:path w="868045" h="1120775">
                  <a:moveTo>
                    <a:pt x="43814" y="46355"/>
                  </a:moveTo>
                  <a:lnTo>
                    <a:pt x="33782" y="54101"/>
                  </a:lnTo>
                  <a:lnTo>
                    <a:pt x="41532" y="64134"/>
                  </a:lnTo>
                  <a:lnTo>
                    <a:pt x="51563" y="56384"/>
                  </a:lnTo>
                  <a:lnTo>
                    <a:pt x="43814" y="46355"/>
                  </a:lnTo>
                  <a:close/>
                </a:path>
                <a:path w="868045" h="1120775">
                  <a:moveTo>
                    <a:pt x="64544" y="46355"/>
                  </a:moveTo>
                  <a:lnTo>
                    <a:pt x="43814" y="46355"/>
                  </a:lnTo>
                  <a:lnTo>
                    <a:pt x="51563" y="56384"/>
                  </a:lnTo>
                  <a:lnTo>
                    <a:pt x="64544" y="4635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800" y="3598291"/>
              <a:ext cx="305473" cy="166255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7511" y="2801366"/>
              <a:ext cx="7734268" cy="2075434"/>
            </a:xfrm>
            <a:prstGeom prst="rect">
              <a:avLst/>
            </a:prstGeom>
          </p:spPr>
        </p:pic>
      </p:grpSp>
      <p:sp>
        <p:nvSpPr>
          <p:cNvPr id="27" name="object 24">
            <a:extLst>
              <a:ext uri="{FF2B5EF4-FFF2-40B4-BE49-F238E27FC236}">
                <a16:creationId xmlns:a16="http://schemas.microsoft.com/office/drawing/2014/main" id="{27A45D38-A998-A3BD-5F35-627FDD9B9D0E}"/>
              </a:ext>
            </a:extLst>
          </p:cNvPr>
          <p:cNvSpPr txBox="1"/>
          <p:nvPr/>
        </p:nvSpPr>
        <p:spPr>
          <a:xfrm>
            <a:off x="4010887" y="3676523"/>
            <a:ext cx="1411834" cy="5174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600" b="1" spc="-25" dirty="0" err="1">
                <a:latin typeface="Times New Roman"/>
                <a:cs typeface="Times New Roman"/>
              </a:rPr>
              <a:t>Tên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dự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kiến</a:t>
            </a:r>
            <a:r>
              <a:rPr lang="en-US" sz="1600" b="1" spc="-25" dirty="0">
                <a:latin typeface="Times New Roman"/>
                <a:cs typeface="Times New Roman"/>
              </a:rPr>
              <a:t>:  </a:t>
            </a:r>
          </a:p>
          <a:p>
            <a:pPr marL="12700" algn="ctr">
              <a:spcBef>
                <a:spcPts val="95"/>
              </a:spcBef>
            </a:pPr>
            <a:r>
              <a:rPr lang="en-US" sz="1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Lê Quang </a:t>
            </a:r>
            <a:r>
              <a:rPr lang="en-US" sz="1600" b="1" spc="-25" dirty="0" err="1">
                <a:solidFill>
                  <a:srgbClr val="FF0000"/>
                </a:solidFill>
                <a:latin typeface="Times New Roman"/>
                <a:cs typeface="Times New Roman"/>
              </a:rPr>
              <a:t>Hòa</a:t>
            </a:r>
            <a:endParaRPr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6AEC0CE-931C-B7F6-3F51-BBC0E24063FB}"/>
              </a:ext>
            </a:extLst>
          </p:cNvPr>
          <p:cNvCxnSpPr>
            <a:cxnSpLocks/>
          </p:cNvCxnSpPr>
          <p:nvPr/>
        </p:nvCxnSpPr>
        <p:spPr>
          <a:xfrm flipV="1">
            <a:off x="4889320" y="3200400"/>
            <a:ext cx="287620" cy="4892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248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74" y="0"/>
            <a:ext cx="4819784" cy="685800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827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72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74" y="-11075"/>
            <a:ext cx="4794042" cy="686907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51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12" y="0"/>
            <a:ext cx="4823339" cy="6857999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489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31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74" y="0"/>
            <a:ext cx="4811372" cy="6857999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9436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61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-41898"/>
            <a:ext cx="4705662" cy="6724051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34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67" y="15333"/>
            <a:ext cx="4812556" cy="6842667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745" y="233173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78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49" y="-16123"/>
            <a:ext cx="4846677" cy="6874123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301" y="205037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37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11" y="-12618"/>
            <a:ext cx="4764747" cy="6751043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04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729" y="0"/>
            <a:ext cx="4828224" cy="685800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934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764333" y="26891"/>
            <a:ext cx="4718484" cy="672560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205038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49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9561" y="76962"/>
            <a:ext cx="8648700" cy="1146175"/>
          </a:xfrm>
          <a:prstGeom prst="rect">
            <a:avLst/>
          </a:prstGeom>
          <a:ln w="25907">
            <a:solidFill>
              <a:srgbClr val="385D89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lang="en-US" sz="2400" b="1" dirty="0">
                <a:latin typeface="Times New Roman"/>
                <a:cs typeface="Times New Roman"/>
              </a:rPr>
              <a:t>3. ĐẶT TÊN CHO </a:t>
            </a:r>
            <a:r>
              <a:rPr sz="2400" b="1" dirty="0">
                <a:latin typeface="Times New Roman"/>
                <a:cs typeface="Times New Roman"/>
              </a:rPr>
              <a:t>ĐƯỜNG</a:t>
            </a:r>
            <a:r>
              <a:rPr sz="2400" b="1" spc="-5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THỚI</a:t>
            </a:r>
            <a:r>
              <a:rPr sz="2400" b="1" spc="-14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AN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13</a:t>
            </a:r>
            <a:endParaRPr lang="en-US" sz="2400" b="1" dirty="0">
              <a:latin typeface="Times New Roman"/>
              <a:cs typeface="Times New Roman"/>
            </a:endParaRPr>
          </a:p>
          <a:p>
            <a:pPr algn="ctr">
              <a:spcBef>
                <a:spcPts val="105"/>
              </a:spcBef>
            </a:pPr>
            <a:r>
              <a:rPr lang="en-US" sz="2400" dirty="0" err="1">
                <a:latin typeface="Times New Roman"/>
                <a:cs typeface="Times New Roman"/>
              </a:rPr>
              <a:t>Mặt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cắt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ngang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hiện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trạng</a:t>
            </a:r>
            <a:r>
              <a:rPr lang="en-US" sz="2400" dirty="0">
                <a:latin typeface="Times New Roman"/>
                <a:cs typeface="Times New Roman"/>
              </a:rPr>
              <a:t>: </a:t>
            </a:r>
            <a:r>
              <a:rPr sz="2400" dirty="0">
                <a:latin typeface="Times New Roman"/>
                <a:cs typeface="Times New Roman"/>
              </a:rPr>
              <a:t>12m;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Lộ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giới</a:t>
            </a:r>
            <a:r>
              <a:rPr lang="en-US" sz="2400" spc="-15" dirty="0">
                <a:latin typeface="Times New Roman"/>
                <a:cs typeface="Times New Roman"/>
              </a:rPr>
              <a:t>: </a:t>
            </a:r>
            <a:r>
              <a:rPr sz="2400" dirty="0">
                <a:latin typeface="Times New Roman"/>
                <a:cs typeface="Times New Roman"/>
              </a:rPr>
              <a:t>30m;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Chiều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dài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530m. </a:t>
            </a:r>
            <a:endParaRPr lang="en-US" sz="2400" spc="-10" dirty="0">
              <a:latin typeface="Times New Roman"/>
              <a:cs typeface="Times New Roman"/>
            </a:endParaRPr>
          </a:p>
          <a:p>
            <a:pPr algn="ctr">
              <a:spcBef>
                <a:spcPts val="105"/>
              </a:spcBef>
            </a:pPr>
            <a:r>
              <a:rPr sz="2400" dirty="0">
                <a:latin typeface="Times New Roman"/>
                <a:cs typeface="Times New Roman"/>
              </a:rPr>
              <a:t>(Điểm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đầu: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Lê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Văn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Khương;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Điểm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cuối: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Lê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Thị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Riêng).</a:t>
            </a:r>
            <a:endParaRPr sz="24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28800" y="1350263"/>
            <a:ext cx="8648700" cy="5369560"/>
            <a:chOff x="304800" y="1350263"/>
            <a:chExt cx="8648700" cy="5369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1350263"/>
              <a:ext cx="8648700" cy="53690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8646" y="1524000"/>
              <a:ext cx="6729221" cy="365925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709153" y="4341621"/>
            <a:ext cx="7931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latin typeface="Times New Roman"/>
                <a:cs typeface="Times New Roman"/>
              </a:rPr>
              <a:t>Điểm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cuối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6798" y="3194432"/>
            <a:ext cx="7632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latin typeface="Times New Roman"/>
                <a:cs typeface="Times New Roman"/>
              </a:rPr>
              <a:t>Điểm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spc="-25" dirty="0">
                <a:latin typeface="Times New Roman"/>
                <a:cs typeface="Times New Roman"/>
              </a:rPr>
              <a:t>đầu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24">
            <a:extLst>
              <a:ext uri="{FF2B5EF4-FFF2-40B4-BE49-F238E27FC236}">
                <a16:creationId xmlns:a16="http://schemas.microsoft.com/office/drawing/2014/main" id="{44F17B2B-179E-3DD6-6083-37DA119B1123}"/>
              </a:ext>
            </a:extLst>
          </p:cNvPr>
          <p:cNvSpPr txBox="1"/>
          <p:nvPr/>
        </p:nvSpPr>
        <p:spPr>
          <a:xfrm>
            <a:off x="6431685" y="4419601"/>
            <a:ext cx="1493115" cy="5174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600" b="1" spc="-25" dirty="0" err="1">
                <a:latin typeface="Times New Roman"/>
                <a:cs typeface="Times New Roman"/>
              </a:rPr>
              <a:t>Tên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dự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kiến</a:t>
            </a:r>
            <a:r>
              <a:rPr lang="en-US" sz="1600" b="1" spc="-25" dirty="0">
                <a:latin typeface="Times New Roman"/>
                <a:cs typeface="Times New Roman"/>
              </a:rPr>
              <a:t>:  </a:t>
            </a:r>
          </a:p>
          <a:p>
            <a:pPr marL="12700" algn="ctr">
              <a:spcBef>
                <a:spcPts val="95"/>
              </a:spcBef>
            </a:pPr>
            <a:r>
              <a:rPr lang="en-US" sz="1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Dương Thị Mạnh</a:t>
            </a:r>
            <a:endParaRPr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503A63-043A-1CFB-C062-B1A635F3CE3E}"/>
              </a:ext>
            </a:extLst>
          </p:cNvPr>
          <p:cNvCxnSpPr>
            <a:cxnSpLocks/>
          </p:cNvCxnSpPr>
          <p:nvPr/>
        </p:nvCxnSpPr>
        <p:spPr>
          <a:xfrm flipH="1" flipV="1">
            <a:off x="7086600" y="3886200"/>
            <a:ext cx="223518" cy="5465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1665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75" y="0"/>
            <a:ext cx="4746110" cy="6776784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556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957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11" y="15333"/>
            <a:ext cx="4728457" cy="6723092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488" y="15333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498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11" y="-24673"/>
            <a:ext cx="4707123" cy="6692759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772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61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11" y="-36726"/>
            <a:ext cx="4911017" cy="7007034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571" y="-36726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314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12" y="-4670"/>
            <a:ext cx="4826624" cy="6862669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66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17697" y="1010522"/>
            <a:ext cx="6852419" cy="483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62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67052" y="1048626"/>
            <a:ext cx="6814270" cy="480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55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52" y="-70774"/>
            <a:ext cx="4656406" cy="6632201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455" y="0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402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42" y="69486"/>
            <a:ext cx="4684541" cy="6672274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195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11" y="21290"/>
            <a:ext cx="4816773" cy="683671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88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3257" y="153163"/>
            <a:ext cx="8808720" cy="1165063"/>
          </a:xfrm>
          <a:prstGeom prst="rect">
            <a:avLst/>
          </a:prstGeom>
          <a:ln w="25907">
            <a:solidFill>
              <a:srgbClr val="385D89"/>
            </a:solidFill>
          </a:ln>
        </p:spPr>
        <p:txBody>
          <a:bodyPr vert="horz" wrap="square" lIns="0" tIns="117475" rIns="0" bIns="0" rtlCol="0">
            <a:spAutoFit/>
          </a:bodyPr>
          <a:lstStyle/>
          <a:p>
            <a:pPr algn="ctr">
              <a:spcBef>
                <a:spcPts val="925"/>
              </a:spcBef>
            </a:pPr>
            <a:r>
              <a:rPr lang="en-US" sz="2400" b="1" dirty="0">
                <a:latin typeface="Times New Roman"/>
                <a:cs typeface="Times New Roman"/>
              </a:rPr>
              <a:t>4. ĐẶT TÊN CHO </a:t>
            </a:r>
            <a:r>
              <a:rPr sz="2400" b="1" dirty="0">
                <a:latin typeface="Times New Roman"/>
                <a:cs typeface="Times New Roman"/>
              </a:rPr>
              <a:t>ĐƯỜNG</a:t>
            </a:r>
            <a:r>
              <a:rPr sz="2400" b="1" spc="-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Đ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4,</a:t>
            </a:r>
            <a:r>
              <a:rPr sz="2400" b="1" spc="-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PHƯỜNG</a:t>
            </a:r>
            <a:r>
              <a:rPr sz="2400" b="1" spc="-8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TÂN</a:t>
            </a:r>
            <a:r>
              <a:rPr sz="2400" b="1" spc="-4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THỚI</a:t>
            </a:r>
            <a:r>
              <a:rPr sz="2400" b="1" spc="-4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imes New Roman"/>
                <a:cs typeface="Times New Roman"/>
              </a:rPr>
              <a:t>NHẤT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spcBef>
                <a:spcPts val="5"/>
              </a:spcBef>
            </a:pPr>
            <a:r>
              <a:rPr sz="2200" dirty="0">
                <a:latin typeface="Times New Roman"/>
                <a:cs typeface="Times New Roman"/>
              </a:rPr>
              <a:t>Chiều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rộng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hiện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 err="1">
                <a:latin typeface="Times New Roman"/>
                <a:cs typeface="Times New Roman"/>
              </a:rPr>
              <a:t>hữu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12m;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Lộ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giới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quy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hoạch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16m;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Chiều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dài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455m.</a:t>
            </a:r>
            <a:endParaRPr sz="22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200" dirty="0">
                <a:latin typeface="Times New Roman"/>
                <a:cs typeface="Times New Roman"/>
              </a:rPr>
              <a:t>(Điểm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đầu: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Đường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Đ1;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Điểm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cuối: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Nhà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số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Times New Roman"/>
                <a:cs typeface="Times New Roman"/>
              </a:rPr>
              <a:t>31).</a:t>
            </a:r>
            <a:endParaRPr sz="22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82496" y="1510282"/>
            <a:ext cx="8966835" cy="5339080"/>
            <a:chOff x="158495" y="1510282"/>
            <a:chExt cx="8966835" cy="5339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495" y="1510282"/>
              <a:ext cx="8808720" cy="53385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7511" y="3732275"/>
              <a:ext cx="3399154" cy="791210"/>
            </a:xfrm>
            <a:custGeom>
              <a:avLst/>
              <a:gdLst/>
              <a:ahLst/>
              <a:cxnLst/>
              <a:rect l="l" t="t" r="r" b="b"/>
              <a:pathLst>
                <a:path w="3399154" h="791210">
                  <a:moveTo>
                    <a:pt x="3398901" y="0"/>
                  </a:moveTo>
                  <a:lnTo>
                    <a:pt x="0" y="790956"/>
                  </a:lnTo>
                </a:path>
              </a:pathLst>
            </a:custGeom>
            <a:ln w="76200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58000" y="1676399"/>
              <a:ext cx="1072515" cy="1748789"/>
            </a:xfrm>
            <a:custGeom>
              <a:avLst/>
              <a:gdLst/>
              <a:ahLst/>
              <a:cxnLst/>
              <a:rect l="l" t="t" r="r" b="b"/>
              <a:pathLst>
                <a:path w="1072515" h="1748789">
                  <a:moveTo>
                    <a:pt x="135254" y="0"/>
                  </a:moveTo>
                  <a:lnTo>
                    <a:pt x="0" y="75819"/>
                  </a:lnTo>
                  <a:lnTo>
                    <a:pt x="937259" y="1748663"/>
                  </a:lnTo>
                  <a:lnTo>
                    <a:pt x="1072515" y="1672844"/>
                  </a:lnTo>
                  <a:lnTo>
                    <a:pt x="1352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2" y="2239136"/>
              <a:ext cx="275590" cy="441959"/>
            </a:xfrm>
            <a:custGeom>
              <a:avLst/>
              <a:gdLst/>
              <a:ahLst/>
              <a:cxnLst/>
              <a:rect l="l" t="t" r="r" b="b"/>
              <a:pathLst>
                <a:path w="275590" h="441960">
                  <a:moveTo>
                    <a:pt x="170053" y="383539"/>
                  </a:moveTo>
                  <a:lnTo>
                    <a:pt x="167767" y="383539"/>
                  </a:lnTo>
                  <a:lnTo>
                    <a:pt x="165862" y="384810"/>
                  </a:lnTo>
                  <a:lnTo>
                    <a:pt x="163703" y="386080"/>
                  </a:lnTo>
                  <a:lnTo>
                    <a:pt x="162306" y="388620"/>
                  </a:lnTo>
                  <a:lnTo>
                    <a:pt x="161544" y="391160"/>
                  </a:lnTo>
                  <a:lnTo>
                    <a:pt x="160655" y="393700"/>
                  </a:lnTo>
                  <a:lnTo>
                    <a:pt x="160750" y="394970"/>
                  </a:lnTo>
                  <a:lnTo>
                    <a:pt x="160845" y="396239"/>
                  </a:lnTo>
                  <a:lnTo>
                    <a:pt x="160940" y="397510"/>
                  </a:lnTo>
                  <a:lnTo>
                    <a:pt x="161036" y="398780"/>
                  </a:lnTo>
                  <a:lnTo>
                    <a:pt x="162560" y="403860"/>
                  </a:lnTo>
                  <a:lnTo>
                    <a:pt x="163957" y="408939"/>
                  </a:lnTo>
                  <a:lnTo>
                    <a:pt x="166243" y="414020"/>
                  </a:lnTo>
                  <a:lnTo>
                    <a:pt x="190627" y="441960"/>
                  </a:lnTo>
                  <a:lnTo>
                    <a:pt x="203200" y="441960"/>
                  </a:lnTo>
                  <a:lnTo>
                    <a:pt x="206883" y="439420"/>
                  </a:lnTo>
                  <a:lnTo>
                    <a:pt x="212598" y="436880"/>
                  </a:lnTo>
                  <a:lnTo>
                    <a:pt x="214058" y="434339"/>
                  </a:lnTo>
                  <a:lnTo>
                    <a:pt x="188595" y="434339"/>
                  </a:lnTo>
                  <a:lnTo>
                    <a:pt x="181483" y="429260"/>
                  </a:lnTo>
                  <a:lnTo>
                    <a:pt x="178054" y="424180"/>
                  </a:lnTo>
                  <a:lnTo>
                    <a:pt x="174625" y="417830"/>
                  </a:lnTo>
                  <a:lnTo>
                    <a:pt x="170688" y="411480"/>
                  </a:lnTo>
                  <a:lnTo>
                    <a:pt x="168910" y="406400"/>
                  </a:lnTo>
                  <a:lnTo>
                    <a:pt x="169418" y="401320"/>
                  </a:lnTo>
                  <a:lnTo>
                    <a:pt x="169545" y="400050"/>
                  </a:lnTo>
                  <a:lnTo>
                    <a:pt x="169672" y="398780"/>
                  </a:lnTo>
                  <a:lnTo>
                    <a:pt x="170942" y="396239"/>
                  </a:lnTo>
                  <a:lnTo>
                    <a:pt x="173101" y="394970"/>
                  </a:lnTo>
                  <a:lnTo>
                    <a:pt x="175387" y="393700"/>
                  </a:lnTo>
                  <a:lnTo>
                    <a:pt x="201549" y="393700"/>
                  </a:lnTo>
                  <a:lnTo>
                    <a:pt x="200025" y="391160"/>
                  </a:lnTo>
                  <a:lnTo>
                    <a:pt x="199771" y="389889"/>
                  </a:lnTo>
                  <a:lnTo>
                    <a:pt x="181102" y="389889"/>
                  </a:lnTo>
                  <a:lnTo>
                    <a:pt x="177673" y="387350"/>
                  </a:lnTo>
                  <a:lnTo>
                    <a:pt x="174879" y="384810"/>
                  </a:lnTo>
                  <a:lnTo>
                    <a:pt x="170053" y="383539"/>
                  </a:lnTo>
                  <a:close/>
                </a:path>
                <a:path w="275590" h="441960">
                  <a:moveTo>
                    <a:pt x="201549" y="393700"/>
                  </a:moveTo>
                  <a:lnTo>
                    <a:pt x="177927" y="393700"/>
                  </a:lnTo>
                  <a:lnTo>
                    <a:pt x="180721" y="396239"/>
                  </a:lnTo>
                  <a:lnTo>
                    <a:pt x="182245" y="397510"/>
                  </a:lnTo>
                  <a:lnTo>
                    <a:pt x="184277" y="400050"/>
                  </a:lnTo>
                  <a:lnTo>
                    <a:pt x="197485" y="427989"/>
                  </a:lnTo>
                  <a:lnTo>
                    <a:pt x="196850" y="430530"/>
                  </a:lnTo>
                  <a:lnTo>
                    <a:pt x="196469" y="430530"/>
                  </a:lnTo>
                  <a:lnTo>
                    <a:pt x="195707" y="431800"/>
                  </a:lnTo>
                  <a:lnTo>
                    <a:pt x="194691" y="433070"/>
                  </a:lnTo>
                  <a:lnTo>
                    <a:pt x="191770" y="434339"/>
                  </a:lnTo>
                  <a:lnTo>
                    <a:pt x="214058" y="434339"/>
                  </a:lnTo>
                  <a:lnTo>
                    <a:pt x="215519" y="431800"/>
                  </a:lnTo>
                  <a:lnTo>
                    <a:pt x="215519" y="420370"/>
                  </a:lnTo>
                  <a:lnTo>
                    <a:pt x="213106" y="414020"/>
                  </a:lnTo>
                  <a:lnTo>
                    <a:pt x="208026" y="405130"/>
                  </a:lnTo>
                  <a:lnTo>
                    <a:pt x="201549" y="393700"/>
                  </a:lnTo>
                  <a:close/>
                </a:path>
                <a:path w="275590" h="441960">
                  <a:moveTo>
                    <a:pt x="219837" y="382270"/>
                  </a:moveTo>
                  <a:lnTo>
                    <a:pt x="208280" y="382270"/>
                  </a:lnTo>
                  <a:lnTo>
                    <a:pt x="210312" y="383539"/>
                  </a:lnTo>
                  <a:lnTo>
                    <a:pt x="211836" y="384810"/>
                  </a:lnTo>
                  <a:lnTo>
                    <a:pt x="212979" y="386080"/>
                  </a:lnTo>
                  <a:lnTo>
                    <a:pt x="215519" y="391160"/>
                  </a:lnTo>
                  <a:lnTo>
                    <a:pt x="216916" y="393700"/>
                  </a:lnTo>
                  <a:lnTo>
                    <a:pt x="218821" y="397510"/>
                  </a:lnTo>
                  <a:lnTo>
                    <a:pt x="221742" y="400050"/>
                  </a:lnTo>
                  <a:lnTo>
                    <a:pt x="229997" y="406400"/>
                  </a:lnTo>
                  <a:lnTo>
                    <a:pt x="234315" y="408939"/>
                  </a:lnTo>
                  <a:lnTo>
                    <a:pt x="238887" y="408939"/>
                  </a:lnTo>
                  <a:lnTo>
                    <a:pt x="243332" y="410210"/>
                  </a:lnTo>
                  <a:lnTo>
                    <a:pt x="261429" y="394970"/>
                  </a:lnTo>
                  <a:lnTo>
                    <a:pt x="230251" y="394970"/>
                  </a:lnTo>
                  <a:lnTo>
                    <a:pt x="223520" y="393700"/>
                  </a:lnTo>
                  <a:lnTo>
                    <a:pt x="221107" y="392430"/>
                  </a:lnTo>
                  <a:lnTo>
                    <a:pt x="218313" y="387350"/>
                  </a:lnTo>
                  <a:lnTo>
                    <a:pt x="218440" y="384810"/>
                  </a:lnTo>
                  <a:lnTo>
                    <a:pt x="219837" y="382270"/>
                  </a:lnTo>
                  <a:close/>
                </a:path>
                <a:path w="275590" h="441960">
                  <a:moveTo>
                    <a:pt x="271256" y="393700"/>
                  </a:moveTo>
                  <a:lnTo>
                    <a:pt x="261874" y="393700"/>
                  </a:lnTo>
                  <a:lnTo>
                    <a:pt x="268351" y="405130"/>
                  </a:lnTo>
                  <a:lnTo>
                    <a:pt x="275590" y="401320"/>
                  </a:lnTo>
                  <a:lnTo>
                    <a:pt x="271256" y="393700"/>
                  </a:lnTo>
                  <a:close/>
                </a:path>
                <a:path w="275590" h="441960">
                  <a:moveTo>
                    <a:pt x="258889" y="365760"/>
                  </a:moveTo>
                  <a:lnTo>
                    <a:pt x="252476" y="365760"/>
                  </a:lnTo>
                  <a:lnTo>
                    <a:pt x="254889" y="367030"/>
                  </a:lnTo>
                  <a:lnTo>
                    <a:pt x="257683" y="372110"/>
                  </a:lnTo>
                  <a:lnTo>
                    <a:pt x="257683" y="374650"/>
                  </a:lnTo>
                  <a:lnTo>
                    <a:pt x="256413" y="377189"/>
                  </a:lnTo>
                  <a:lnTo>
                    <a:pt x="254762" y="381000"/>
                  </a:lnTo>
                  <a:lnTo>
                    <a:pt x="249936" y="384810"/>
                  </a:lnTo>
                  <a:lnTo>
                    <a:pt x="235331" y="393700"/>
                  </a:lnTo>
                  <a:lnTo>
                    <a:pt x="230251" y="394970"/>
                  </a:lnTo>
                  <a:lnTo>
                    <a:pt x="261429" y="394970"/>
                  </a:lnTo>
                  <a:lnTo>
                    <a:pt x="261874" y="393700"/>
                  </a:lnTo>
                  <a:lnTo>
                    <a:pt x="271256" y="393700"/>
                  </a:lnTo>
                  <a:lnTo>
                    <a:pt x="264033" y="381000"/>
                  </a:lnTo>
                  <a:lnTo>
                    <a:pt x="263651" y="377189"/>
                  </a:lnTo>
                  <a:lnTo>
                    <a:pt x="263525" y="375920"/>
                  </a:lnTo>
                  <a:lnTo>
                    <a:pt x="263398" y="374650"/>
                  </a:lnTo>
                  <a:lnTo>
                    <a:pt x="261874" y="370839"/>
                  </a:lnTo>
                  <a:lnTo>
                    <a:pt x="259588" y="367030"/>
                  </a:lnTo>
                  <a:lnTo>
                    <a:pt x="258889" y="365760"/>
                  </a:lnTo>
                  <a:close/>
                </a:path>
                <a:path w="275590" h="441960">
                  <a:moveTo>
                    <a:pt x="194437" y="373380"/>
                  </a:moveTo>
                  <a:lnTo>
                    <a:pt x="190881" y="373380"/>
                  </a:lnTo>
                  <a:lnTo>
                    <a:pt x="183007" y="378460"/>
                  </a:lnTo>
                  <a:lnTo>
                    <a:pt x="180721" y="383539"/>
                  </a:lnTo>
                  <a:lnTo>
                    <a:pt x="180797" y="384810"/>
                  </a:lnTo>
                  <a:lnTo>
                    <a:pt x="180873" y="386080"/>
                  </a:lnTo>
                  <a:lnTo>
                    <a:pt x="180949" y="387350"/>
                  </a:lnTo>
                  <a:lnTo>
                    <a:pt x="181025" y="388620"/>
                  </a:lnTo>
                  <a:lnTo>
                    <a:pt x="181102" y="389889"/>
                  </a:lnTo>
                  <a:lnTo>
                    <a:pt x="199771" y="389889"/>
                  </a:lnTo>
                  <a:lnTo>
                    <a:pt x="199517" y="388620"/>
                  </a:lnTo>
                  <a:lnTo>
                    <a:pt x="199771" y="387350"/>
                  </a:lnTo>
                  <a:lnTo>
                    <a:pt x="200152" y="384810"/>
                  </a:lnTo>
                  <a:lnTo>
                    <a:pt x="201041" y="383539"/>
                  </a:lnTo>
                  <a:lnTo>
                    <a:pt x="204343" y="382270"/>
                  </a:lnTo>
                  <a:lnTo>
                    <a:pt x="219837" y="382270"/>
                  </a:lnTo>
                  <a:lnTo>
                    <a:pt x="220345" y="381000"/>
                  </a:lnTo>
                  <a:lnTo>
                    <a:pt x="211963" y="381000"/>
                  </a:lnTo>
                  <a:lnTo>
                    <a:pt x="207137" y="377189"/>
                  </a:lnTo>
                  <a:lnTo>
                    <a:pt x="202692" y="374650"/>
                  </a:lnTo>
                  <a:lnTo>
                    <a:pt x="198501" y="374650"/>
                  </a:lnTo>
                  <a:lnTo>
                    <a:pt x="194437" y="373380"/>
                  </a:lnTo>
                  <a:close/>
                </a:path>
                <a:path w="275590" h="441960">
                  <a:moveTo>
                    <a:pt x="235585" y="349250"/>
                  </a:moveTo>
                  <a:lnTo>
                    <a:pt x="229108" y="349250"/>
                  </a:lnTo>
                  <a:lnTo>
                    <a:pt x="218567" y="355600"/>
                  </a:lnTo>
                  <a:lnTo>
                    <a:pt x="210820" y="373380"/>
                  </a:lnTo>
                  <a:lnTo>
                    <a:pt x="211963" y="381000"/>
                  </a:lnTo>
                  <a:lnTo>
                    <a:pt x="220345" y="381000"/>
                  </a:lnTo>
                  <a:lnTo>
                    <a:pt x="221361" y="378460"/>
                  </a:lnTo>
                  <a:lnTo>
                    <a:pt x="225298" y="375920"/>
                  </a:lnTo>
                  <a:lnTo>
                    <a:pt x="231775" y="372110"/>
                  </a:lnTo>
                  <a:lnTo>
                    <a:pt x="239649" y="367030"/>
                  </a:lnTo>
                  <a:lnTo>
                    <a:pt x="245364" y="365760"/>
                  </a:lnTo>
                  <a:lnTo>
                    <a:pt x="258889" y="365760"/>
                  </a:lnTo>
                  <a:lnTo>
                    <a:pt x="255397" y="359410"/>
                  </a:lnTo>
                  <a:lnTo>
                    <a:pt x="249682" y="354330"/>
                  </a:lnTo>
                  <a:lnTo>
                    <a:pt x="235585" y="349250"/>
                  </a:lnTo>
                  <a:close/>
                </a:path>
                <a:path w="275590" h="441960">
                  <a:moveTo>
                    <a:pt x="162433" y="334010"/>
                  </a:moveTo>
                  <a:lnTo>
                    <a:pt x="160020" y="335280"/>
                  </a:lnTo>
                  <a:lnTo>
                    <a:pt x="177292" y="365760"/>
                  </a:lnTo>
                  <a:lnTo>
                    <a:pt x="179578" y="364489"/>
                  </a:lnTo>
                  <a:lnTo>
                    <a:pt x="178435" y="361950"/>
                  </a:lnTo>
                  <a:lnTo>
                    <a:pt x="178181" y="359410"/>
                  </a:lnTo>
                  <a:lnTo>
                    <a:pt x="179451" y="356870"/>
                  </a:lnTo>
                  <a:lnTo>
                    <a:pt x="182118" y="354330"/>
                  </a:lnTo>
                  <a:lnTo>
                    <a:pt x="212826" y="337820"/>
                  </a:lnTo>
                  <a:lnTo>
                    <a:pt x="165862" y="337820"/>
                  </a:lnTo>
                  <a:lnTo>
                    <a:pt x="163957" y="336550"/>
                  </a:lnTo>
                  <a:lnTo>
                    <a:pt x="162433" y="334010"/>
                  </a:lnTo>
                  <a:close/>
                </a:path>
                <a:path w="275590" h="441960">
                  <a:moveTo>
                    <a:pt x="218122" y="299720"/>
                  </a:moveTo>
                  <a:lnTo>
                    <a:pt x="207391" y="299720"/>
                  </a:lnTo>
                  <a:lnTo>
                    <a:pt x="211963" y="302260"/>
                  </a:lnTo>
                  <a:lnTo>
                    <a:pt x="214630" y="307339"/>
                  </a:lnTo>
                  <a:lnTo>
                    <a:pt x="214884" y="308610"/>
                  </a:lnTo>
                  <a:lnTo>
                    <a:pt x="214630" y="309880"/>
                  </a:lnTo>
                  <a:lnTo>
                    <a:pt x="214503" y="311150"/>
                  </a:lnTo>
                  <a:lnTo>
                    <a:pt x="213868" y="312420"/>
                  </a:lnTo>
                  <a:lnTo>
                    <a:pt x="212725" y="313689"/>
                  </a:lnTo>
                  <a:lnTo>
                    <a:pt x="211709" y="313689"/>
                  </a:lnTo>
                  <a:lnTo>
                    <a:pt x="208661" y="316230"/>
                  </a:lnTo>
                  <a:lnTo>
                    <a:pt x="203708" y="318770"/>
                  </a:lnTo>
                  <a:lnTo>
                    <a:pt x="172339" y="336550"/>
                  </a:lnTo>
                  <a:lnTo>
                    <a:pt x="169545" y="337820"/>
                  </a:lnTo>
                  <a:lnTo>
                    <a:pt x="212826" y="337820"/>
                  </a:lnTo>
                  <a:lnTo>
                    <a:pt x="217551" y="335280"/>
                  </a:lnTo>
                  <a:lnTo>
                    <a:pt x="221996" y="332739"/>
                  </a:lnTo>
                  <a:lnTo>
                    <a:pt x="224155" y="330200"/>
                  </a:lnTo>
                  <a:lnTo>
                    <a:pt x="226822" y="327660"/>
                  </a:lnTo>
                  <a:lnTo>
                    <a:pt x="228600" y="323850"/>
                  </a:lnTo>
                  <a:lnTo>
                    <a:pt x="230124" y="316230"/>
                  </a:lnTo>
                  <a:lnTo>
                    <a:pt x="229362" y="312420"/>
                  </a:lnTo>
                  <a:lnTo>
                    <a:pt x="227203" y="308610"/>
                  </a:lnTo>
                  <a:lnTo>
                    <a:pt x="225298" y="304800"/>
                  </a:lnTo>
                  <a:lnTo>
                    <a:pt x="222758" y="302260"/>
                  </a:lnTo>
                  <a:lnTo>
                    <a:pt x="219710" y="300989"/>
                  </a:lnTo>
                  <a:lnTo>
                    <a:pt x="218122" y="299720"/>
                  </a:lnTo>
                  <a:close/>
                </a:path>
                <a:path w="275590" h="441960">
                  <a:moveTo>
                    <a:pt x="142875" y="299720"/>
                  </a:moveTo>
                  <a:lnTo>
                    <a:pt x="140589" y="300989"/>
                  </a:lnTo>
                  <a:lnTo>
                    <a:pt x="157734" y="331470"/>
                  </a:lnTo>
                  <a:lnTo>
                    <a:pt x="160147" y="330200"/>
                  </a:lnTo>
                  <a:lnTo>
                    <a:pt x="159131" y="327660"/>
                  </a:lnTo>
                  <a:lnTo>
                    <a:pt x="159004" y="326389"/>
                  </a:lnTo>
                  <a:lnTo>
                    <a:pt x="160528" y="322580"/>
                  </a:lnTo>
                  <a:lnTo>
                    <a:pt x="163195" y="320039"/>
                  </a:lnTo>
                  <a:lnTo>
                    <a:pt x="167640" y="317500"/>
                  </a:lnTo>
                  <a:lnTo>
                    <a:pt x="193185" y="303530"/>
                  </a:lnTo>
                  <a:lnTo>
                    <a:pt x="146431" y="303530"/>
                  </a:lnTo>
                  <a:lnTo>
                    <a:pt x="144653" y="302260"/>
                  </a:lnTo>
                  <a:lnTo>
                    <a:pt x="142875" y="299720"/>
                  </a:lnTo>
                  <a:close/>
                </a:path>
                <a:path w="275590" h="441960">
                  <a:moveTo>
                    <a:pt x="201295" y="266700"/>
                  </a:moveTo>
                  <a:lnTo>
                    <a:pt x="198882" y="267970"/>
                  </a:lnTo>
                  <a:lnTo>
                    <a:pt x="200025" y="270510"/>
                  </a:lnTo>
                  <a:lnTo>
                    <a:pt x="200152" y="271780"/>
                  </a:lnTo>
                  <a:lnTo>
                    <a:pt x="157480" y="299720"/>
                  </a:lnTo>
                  <a:lnTo>
                    <a:pt x="149860" y="303530"/>
                  </a:lnTo>
                  <a:lnTo>
                    <a:pt x="193185" y="303530"/>
                  </a:lnTo>
                  <a:lnTo>
                    <a:pt x="200152" y="299720"/>
                  </a:lnTo>
                  <a:lnTo>
                    <a:pt x="218122" y="299720"/>
                  </a:lnTo>
                  <a:lnTo>
                    <a:pt x="216535" y="298450"/>
                  </a:lnTo>
                  <a:lnTo>
                    <a:pt x="212471" y="297180"/>
                  </a:lnTo>
                  <a:lnTo>
                    <a:pt x="207264" y="295910"/>
                  </a:lnTo>
                  <a:lnTo>
                    <a:pt x="215138" y="290830"/>
                  </a:lnTo>
                  <a:lnTo>
                    <a:pt x="201295" y="266700"/>
                  </a:lnTo>
                  <a:close/>
                </a:path>
                <a:path w="275590" h="441960">
                  <a:moveTo>
                    <a:pt x="156845" y="205739"/>
                  </a:moveTo>
                  <a:lnTo>
                    <a:pt x="143319" y="205739"/>
                  </a:lnTo>
                  <a:lnTo>
                    <a:pt x="129794" y="210820"/>
                  </a:lnTo>
                  <a:lnTo>
                    <a:pt x="109699" y="242570"/>
                  </a:lnTo>
                  <a:lnTo>
                    <a:pt x="109648" y="243839"/>
                  </a:lnTo>
                  <a:lnTo>
                    <a:pt x="136652" y="273050"/>
                  </a:lnTo>
                  <a:lnTo>
                    <a:pt x="142886" y="274320"/>
                  </a:lnTo>
                  <a:lnTo>
                    <a:pt x="149193" y="273050"/>
                  </a:lnTo>
                  <a:lnTo>
                    <a:pt x="161925" y="267970"/>
                  </a:lnTo>
                  <a:lnTo>
                    <a:pt x="167894" y="264160"/>
                  </a:lnTo>
                  <a:lnTo>
                    <a:pt x="172847" y="260350"/>
                  </a:lnTo>
                  <a:lnTo>
                    <a:pt x="124841" y="260350"/>
                  </a:lnTo>
                  <a:lnTo>
                    <a:pt x="120777" y="259080"/>
                  </a:lnTo>
                  <a:lnTo>
                    <a:pt x="118237" y="255270"/>
                  </a:lnTo>
                  <a:lnTo>
                    <a:pt x="115697" y="250189"/>
                  </a:lnTo>
                  <a:lnTo>
                    <a:pt x="117221" y="245110"/>
                  </a:lnTo>
                  <a:lnTo>
                    <a:pt x="126619" y="238760"/>
                  </a:lnTo>
                  <a:lnTo>
                    <a:pt x="130810" y="234950"/>
                  </a:lnTo>
                  <a:lnTo>
                    <a:pt x="144272" y="227330"/>
                  </a:lnTo>
                  <a:lnTo>
                    <a:pt x="151257" y="224789"/>
                  </a:lnTo>
                  <a:lnTo>
                    <a:pt x="156464" y="222250"/>
                  </a:lnTo>
                  <a:lnTo>
                    <a:pt x="165100" y="218439"/>
                  </a:lnTo>
                  <a:lnTo>
                    <a:pt x="176156" y="218439"/>
                  </a:lnTo>
                  <a:lnTo>
                    <a:pt x="174132" y="215900"/>
                  </a:lnTo>
                  <a:lnTo>
                    <a:pt x="169227" y="210820"/>
                  </a:lnTo>
                  <a:lnTo>
                    <a:pt x="163464" y="208280"/>
                  </a:lnTo>
                  <a:lnTo>
                    <a:pt x="156845" y="205739"/>
                  </a:lnTo>
                  <a:close/>
                </a:path>
                <a:path w="275590" h="441960">
                  <a:moveTo>
                    <a:pt x="180594" y="255270"/>
                  </a:moveTo>
                  <a:lnTo>
                    <a:pt x="176530" y="255270"/>
                  </a:lnTo>
                  <a:lnTo>
                    <a:pt x="179451" y="260350"/>
                  </a:lnTo>
                  <a:lnTo>
                    <a:pt x="181991" y="264160"/>
                  </a:lnTo>
                  <a:lnTo>
                    <a:pt x="184150" y="265430"/>
                  </a:lnTo>
                  <a:lnTo>
                    <a:pt x="187452" y="267970"/>
                  </a:lnTo>
                  <a:lnTo>
                    <a:pt x="190881" y="269239"/>
                  </a:lnTo>
                  <a:lnTo>
                    <a:pt x="194564" y="267970"/>
                  </a:lnTo>
                  <a:lnTo>
                    <a:pt x="197739" y="267970"/>
                  </a:lnTo>
                  <a:lnTo>
                    <a:pt x="200279" y="266700"/>
                  </a:lnTo>
                  <a:lnTo>
                    <a:pt x="203581" y="261620"/>
                  </a:lnTo>
                  <a:lnTo>
                    <a:pt x="203898" y="260350"/>
                  </a:lnTo>
                  <a:lnTo>
                    <a:pt x="184404" y="260350"/>
                  </a:lnTo>
                  <a:lnTo>
                    <a:pt x="183261" y="259080"/>
                  </a:lnTo>
                  <a:lnTo>
                    <a:pt x="182372" y="259080"/>
                  </a:lnTo>
                  <a:lnTo>
                    <a:pt x="181483" y="257810"/>
                  </a:lnTo>
                  <a:lnTo>
                    <a:pt x="180594" y="255270"/>
                  </a:lnTo>
                  <a:close/>
                </a:path>
                <a:path w="275590" h="441960">
                  <a:moveTo>
                    <a:pt x="176156" y="218439"/>
                  </a:moveTo>
                  <a:lnTo>
                    <a:pt x="170815" y="218439"/>
                  </a:lnTo>
                  <a:lnTo>
                    <a:pt x="173736" y="223520"/>
                  </a:lnTo>
                  <a:lnTo>
                    <a:pt x="174752" y="226060"/>
                  </a:lnTo>
                  <a:lnTo>
                    <a:pt x="147720" y="250189"/>
                  </a:lnTo>
                  <a:lnTo>
                    <a:pt x="140557" y="254000"/>
                  </a:lnTo>
                  <a:lnTo>
                    <a:pt x="134870" y="256539"/>
                  </a:lnTo>
                  <a:lnTo>
                    <a:pt x="130683" y="259080"/>
                  </a:lnTo>
                  <a:lnTo>
                    <a:pt x="124841" y="260350"/>
                  </a:lnTo>
                  <a:lnTo>
                    <a:pt x="172847" y="260350"/>
                  </a:lnTo>
                  <a:lnTo>
                    <a:pt x="176530" y="255270"/>
                  </a:lnTo>
                  <a:lnTo>
                    <a:pt x="180594" y="255270"/>
                  </a:lnTo>
                  <a:lnTo>
                    <a:pt x="179451" y="252730"/>
                  </a:lnTo>
                  <a:lnTo>
                    <a:pt x="179197" y="251460"/>
                  </a:lnTo>
                  <a:lnTo>
                    <a:pt x="180086" y="247650"/>
                  </a:lnTo>
                  <a:lnTo>
                    <a:pt x="181356" y="243839"/>
                  </a:lnTo>
                  <a:lnTo>
                    <a:pt x="182372" y="238760"/>
                  </a:lnTo>
                  <a:lnTo>
                    <a:pt x="182448" y="237489"/>
                  </a:lnTo>
                  <a:lnTo>
                    <a:pt x="182524" y="236220"/>
                  </a:lnTo>
                  <a:lnTo>
                    <a:pt x="182600" y="234950"/>
                  </a:lnTo>
                  <a:lnTo>
                    <a:pt x="182676" y="233680"/>
                  </a:lnTo>
                  <a:lnTo>
                    <a:pt x="182753" y="232410"/>
                  </a:lnTo>
                  <a:lnTo>
                    <a:pt x="181356" y="227330"/>
                  </a:lnTo>
                  <a:lnTo>
                    <a:pt x="178181" y="220980"/>
                  </a:lnTo>
                  <a:lnTo>
                    <a:pt x="176156" y="218439"/>
                  </a:lnTo>
                  <a:close/>
                </a:path>
                <a:path w="275590" h="441960">
                  <a:moveTo>
                    <a:pt x="195707" y="248920"/>
                  </a:moveTo>
                  <a:lnTo>
                    <a:pt x="187579" y="260350"/>
                  </a:lnTo>
                  <a:lnTo>
                    <a:pt x="203898" y="260350"/>
                  </a:lnTo>
                  <a:lnTo>
                    <a:pt x="204216" y="259080"/>
                  </a:lnTo>
                  <a:lnTo>
                    <a:pt x="203073" y="254000"/>
                  </a:lnTo>
                  <a:lnTo>
                    <a:pt x="201803" y="252730"/>
                  </a:lnTo>
                  <a:lnTo>
                    <a:pt x="195707" y="248920"/>
                  </a:lnTo>
                  <a:close/>
                </a:path>
                <a:path w="275590" h="441960">
                  <a:moveTo>
                    <a:pt x="195580" y="185420"/>
                  </a:moveTo>
                  <a:lnTo>
                    <a:pt x="185166" y="219710"/>
                  </a:lnTo>
                  <a:lnTo>
                    <a:pt x="188214" y="224789"/>
                  </a:lnTo>
                  <a:lnTo>
                    <a:pt x="206502" y="205739"/>
                  </a:lnTo>
                  <a:lnTo>
                    <a:pt x="195580" y="185420"/>
                  </a:lnTo>
                  <a:close/>
                </a:path>
                <a:path w="275590" h="441960">
                  <a:moveTo>
                    <a:pt x="115316" y="113030"/>
                  </a:moveTo>
                  <a:lnTo>
                    <a:pt x="113030" y="114300"/>
                  </a:lnTo>
                  <a:lnTo>
                    <a:pt x="114173" y="118110"/>
                  </a:lnTo>
                  <a:lnTo>
                    <a:pt x="114427" y="119380"/>
                  </a:lnTo>
                  <a:lnTo>
                    <a:pt x="113665" y="120650"/>
                  </a:lnTo>
                  <a:lnTo>
                    <a:pt x="112903" y="123189"/>
                  </a:lnTo>
                  <a:lnTo>
                    <a:pt x="110363" y="124460"/>
                  </a:lnTo>
                  <a:lnTo>
                    <a:pt x="81788" y="140970"/>
                  </a:lnTo>
                  <a:lnTo>
                    <a:pt x="74803" y="144780"/>
                  </a:lnTo>
                  <a:lnTo>
                    <a:pt x="65405" y="152400"/>
                  </a:lnTo>
                  <a:lnTo>
                    <a:pt x="64008" y="156210"/>
                  </a:lnTo>
                  <a:lnTo>
                    <a:pt x="63500" y="160020"/>
                  </a:lnTo>
                  <a:lnTo>
                    <a:pt x="62865" y="163830"/>
                  </a:lnTo>
                  <a:lnTo>
                    <a:pt x="63500" y="167639"/>
                  </a:lnTo>
                  <a:lnTo>
                    <a:pt x="65405" y="170180"/>
                  </a:lnTo>
                  <a:lnTo>
                    <a:pt x="69215" y="177800"/>
                  </a:lnTo>
                  <a:lnTo>
                    <a:pt x="75946" y="181610"/>
                  </a:lnTo>
                  <a:lnTo>
                    <a:pt x="85725" y="184150"/>
                  </a:lnTo>
                  <a:lnTo>
                    <a:pt x="77597" y="187960"/>
                  </a:lnTo>
                  <a:lnTo>
                    <a:pt x="91440" y="213360"/>
                  </a:lnTo>
                  <a:lnTo>
                    <a:pt x="93726" y="212089"/>
                  </a:lnTo>
                  <a:lnTo>
                    <a:pt x="92456" y="208280"/>
                  </a:lnTo>
                  <a:lnTo>
                    <a:pt x="92202" y="207010"/>
                  </a:lnTo>
                  <a:lnTo>
                    <a:pt x="93853" y="203200"/>
                  </a:lnTo>
                  <a:lnTo>
                    <a:pt x="96393" y="201930"/>
                  </a:lnTo>
                  <a:lnTo>
                    <a:pt x="129667" y="182880"/>
                  </a:lnTo>
                  <a:lnTo>
                    <a:pt x="132672" y="182880"/>
                  </a:lnTo>
                  <a:lnTo>
                    <a:pt x="131953" y="181610"/>
                  </a:lnTo>
                  <a:lnTo>
                    <a:pt x="134311" y="180339"/>
                  </a:lnTo>
                  <a:lnTo>
                    <a:pt x="92583" y="180339"/>
                  </a:lnTo>
                  <a:lnTo>
                    <a:pt x="85090" y="179070"/>
                  </a:lnTo>
                  <a:lnTo>
                    <a:pt x="80518" y="176530"/>
                  </a:lnTo>
                  <a:lnTo>
                    <a:pt x="78105" y="172720"/>
                  </a:lnTo>
                  <a:lnTo>
                    <a:pt x="77978" y="170180"/>
                  </a:lnTo>
                  <a:lnTo>
                    <a:pt x="78232" y="167639"/>
                  </a:lnTo>
                  <a:lnTo>
                    <a:pt x="81534" y="165100"/>
                  </a:lnTo>
                  <a:lnTo>
                    <a:pt x="87757" y="161289"/>
                  </a:lnTo>
                  <a:lnTo>
                    <a:pt x="129286" y="138430"/>
                  </a:lnTo>
                  <a:lnTo>
                    <a:pt x="115316" y="113030"/>
                  </a:lnTo>
                  <a:close/>
                </a:path>
                <a:path w="275590" h="441960">
                  <a:moveTo>
                    <a:pt x="132672" y="182880"/>
                  </a:moveTo>
                  <a:lnTo>
                    <a:pt x="129667" y="182880"/>
                  </a:lnTo>
                  <a:lnTo>
                    <a:pt x="132334" y="187960"/>
                  </a:lnTo>
                  <a:lnTo>
                    <a:pt x="135255" y="191770"/>
                  </a:lnTo>
                  <a:lnTo>
                    <a:pt x="141478" y="196850"/>
                  </a:lnTo>
                  <a:lnTo>
                    <a:pt x="144780" y="198120"/>
                  </a:lnTo>
                  <a:lnTo>
                    <a:pt x="148209" y="196850"/>
                  </a:lnTo>
                  <a:lnTo>
                    <a:pt x="151130" y="196850"/>
                  </a:lnTo>
                  <a:lnTo>
                    <a:pt x="156718" y="193039"/>
                  </a:lnTo>
                  <a:lnTo>
                    <a:pt x="158369" y="189230"/>
                  </a:lnTo>
                  <a:lnTo>
                    <a:pt x="137922" y="189230"/>
                  </a:lnTo>
                  <a:lnTo>
                    <a:pt x="136144" y="187960"/>
                  </a:lnTo>
                  <a:lnTo>
                    <a:pt x="134112" y="185420"/>
                  </a:lnTo>
                  <a:lnTo>
                    <a:pt x="132672" y="182880"/>
                  </a:lnTo>
                  <a:close/>
                </a:path>
                <a:path w="275590" h="441960">
                  <a:moveTo>
                    <a:pt x="151511" y="177800"/>
                  </a:moveTo>
                  <a:lnTo>
                    <a:pt x="149479" y="177800"/>
                  </a:lnTo>
                  <a:lnTo>
                    <a:pt x="147447" y="179070"/>
                  </a:lnTo>
                  <a:lnTo>
                    <a:pt x="145542" y="179070"/>
                  </a:lnTo>
                  <a:lnTo>
                    <a:pt x="144018" y="180339"/>
                  </a:lnTo>
                  <a:lnTo>
                    <a:pt x="142367" y="182880"/>
                  </a:lnTo>
                  <a:lnTo>
                    <a:pt x="141986" y="184150"/>
                  </a:lnTo>
                  <a:lnTo>
                    <a:pt x="141859" y="186689"/>
                  </a:lnTo>
                  <a:lnTo>
                    <a:pt x="141732" y="187960"/>
                  </a:lnTo>
                  <a:lnTo>
                    <a:pt x="141224" y="189230"/>
                  </a:lnTo>
                  <a:lnTo>
                    <a:pt x="158369" y="189230"/>
                  </a:lnTo>
                  <a:lnTo>
                    <a:pt x="157353" y="185420"/>
                  </a:lnTo>
                  <a:lnTo>
                    <a:pt x="156845" y="182880"/>
                  </a:lnTo>
                  <a:lnTo>
                    <a:pt x="155575" y="180339"/>
                  </a:lnTo>
                  <a:lnTo>
                    <a:pt x="151511" y="177800"/>
                  </a:lnTo>
                  <a:close/>
                </a:path>
                <a:path w="275590" h="441960">
                  <a:moveTo>
                    <a:pt x="134620" y="147320"/>
                  </a:moveTo>
                  <a:lnTo>
                    <a:pt x="132207" y="148589"/>
                  </a:lnTo>
                  <a:lnTo>
                    <a:pt x="133350" y="152400"/>
                  </a:lnTo>
                  <a:lnTo>
                    <a:pt x="133604" y="153670"/>
                  </a:lnTo>
                  <a:lnTo>
                    <a:pt x="132969" y="154939"/>
                  </a:lnTo>
                  <a:lnTo>
                    <a:pt x="132080" y="157480"/>
                  </a:lnTo>
                  <a:lnTo>
                    <a:pt x="129540" y="158750"/>
                  </a:lnTo>
                  <a:lnTo>
                    <a:pt x="125095" y="161289"/>
                  </a:lnTo>
                  <a:lnTo>
                    <a:pt x="92583" y="180339"/>
                  </a:lnTo>
                  <a:lnTo>
                    <a:pt x="134311" y="180339"/>
                  </a:lnTo>
                  <a:lnTo>
                    <a:pt x="148463" y="172720"/>
                  </a:lnTo>
                  <a:lnTo>
                    <a:pt x="134620" y="147320"/>
                  </a:lnTo>
                  <a:close/>
                </a:path>
                <a:path w="275590" h="441960">
                  <a:moveTo>
                    <a:pt x="2413" y="48260"/>
                  </a:moveTo>
                  <a:lnTo>
                    <a:pt x="0" y="49530"/>
                  </a:lnTo>
                  <a:lnTo>
                    <a:pt x="22098" y="88900"/>
                  </a:lnTo>
                  <a:lnTo>
                    <a:pt x="25273" y="95250"/>
                  </a:lnTo>
                  <a:lnTo>
                    <a:pt x="62611" y="121920"/>
                  </a:lnTo>
                  <a:lnTo>
                    <a:pt x="68326" y="121920"/>
                  </a:lnTo>
                  <a:lnTo>
                    <a:pt x="105346" y="105410"/>
                  </a:lnTo>
                  <a:lnTo>
                    <a:pt x="110152" y="100330"/>
                  </a:lnTo>
                  <a:lnTo>
                    <a:pt x="44450" y="100330"/>
                  </a:lnTo>
                  <a:lnTo>
                    <a:pt x="37338" y="99060"/>
                  </a:lnTo>
                  <a:lnTo>
                    <a:pt x="31750" y="95250"/>
                  </a:lnTo>
                  <a:lnTo>
                    <a:pt x="27686" y="87630"/>
                  </a:lnTo>
                  <a:lnTo>
                    <a:pt x="26543" y="86360"/>
                  </a:lnTo>
                  <a:lnTo>
                    <a:pt x="25908" y="83820"/>
                  </a:lnTo>
                  <a:lnTo>
                    <a:pt x="25908" y="81280"/>
                  </a:lnTo>
                  <a:lnTo>
                    <a:pt x="26162" y="80010"/>
                  </a:lnTo>
                  <a:lnTo>
                    <a:pt x="27432" y="78739"/>
                  </a:lnTo>
                  <a:lnTo>
                    <a:pt x="29591" y="77470"/>
                  </a:lnTo>
                  <a:lnTo>
                    <a:pt x="33147" y="74930"/>
                  </a:lnTo>
                  <a:lnTo>
                    <a:pt x="62865" y="58420"/>
                  </a:lnTo>
                  <a:lnTo>
                    <a:pt x="11811" y="58420"/>
                  </a:lnTo>
                  <a:lnTo>
                    <a:pt x="10160" y="57150"/>
                  </a:lnTo>
                  <a:lnTo>
                    <a:pt x="8509" y="57150"/>
                  </a:lnTo>
                  <a:lnTo>
                    <a:pt x="6985" y="55880"/>
                  </a:lnTo>
                  <a:lnTo>
                    <a:pt x="5461" y="53339"/>
                  </a:lnTo>
                  <a:lnTo>
                    <a:pt x="4064" y="50800"/>
                  </a:lnTo>
                  <a:lnTo>
                    <a:pt x="2413" y="48260"/>
                  </a:lnTo>
                  <a:close/>
                </a:path>
                <a:path w="275590" h="441960">
                  <a:moveTo>
                    <a:pt x="108037" y="36830"/>
                  </a:moveTo>
                  <a:lnTo>
                    <a:pt x="101854" y="36830"/>
                  </a:lnTo>
                  <a:lnTo>
                    <a:pt x="106045" y="44450"/>
                  </a:lnTo>
                  <a:lnTo>
                    <a:pt x="108204" y="49530"/>
                  </a:lnTo>
                  <a:lnTo>
                    <a:pt x="108585" y="53339"/>
                  </a:lnTo>
                  <a:lnTo>
                    <a:pt x="108712" y="54610"/>
                  </a:lnTo>
                  <a:lnTo>
                    <a:pt x="108839" y="55880"/>
                  </a:lnTo>
                  <a:lnTo>
                    <a:pt x="108966" y="57150"/>
                  </a:lnTo>
                  <a:lnTo>
                    <a:pt x="109093" y="58420"/>
                  </a:lnTo>
                  <a:lnTo>
                    <a:pt x="109220" y="59689"/>
                  </a:lnTo>
                  <a:lnTo>
                    <a:pt x="107569" y="64770"/>
                  </a:lnTo>
                  <a:lnTo>
                    <a:pt x="103886" y="69850"/>
                  </a:lnTo>
                  <a:lnTo>
                    <a:pt x="99722" y="76200"/>
                  </a:lnTo>
                  <a:lnTo>
                    <a:pt x="60436" y="99060"/>
                  </a:lnTo>
                  <a:lnTo>
                    <a:pt x="52020" y="100330"/>
                  </a:lnTo>
                  <a:lnTo>
                    <a:pt x="110152" y="100330"/>
                  </a:lnTo>
                  <a:lnTo>
                    <a:pt x="114173" y="93980"/>
                  </a:lnTo>
                  <a:lnTo>
                    <a:pt x="117266" y="88900"/>
                  </a:lnTo>
                  <a:lnTo>
                    <a:pt x="119300" y="81280"/>
                  </a:lnTo>
                  <a:lnTo>
                    <a:pt x="120263" y="74930"/>
                  </a:lnTo>
                  <a:lnTo>
                    <a:pt x="120142" y="67310"/>
                  </a:lnTo>
                  <a:lnTo>
                    <a:pt x="119092" y="60960"/>
                  </a:lnTo>
                  <a:lnTo>
                    <a:pt x="117078" y="54610"/>
                  </a:lnTo>
                  <a:lnTo>
                    <a:pt x="114087" y="48260"/>
                  </a:lnTo>
                  <a:lnTo>
                    <a:pt x="110109" y="40639"/>
                  </a:lnTo>
                  <a:lnTo>
                    <a:pt x="108037" y="36830"/>
                  </a:lnTo>
                  <a:close/>
                </a:path>
                <a:path w="275590" h="441960">
                  <a:moveTo>
                    <a:pt x="48895" y="22860"/>
                  </a:moveTo>
                  <a:lnTo>
                    <a:pt x="44069" y="25400"/>
                  </a:lnTo>
                  <a:lnTo>
                    <a:pt x="51054" y="38100"/>
                  </a:lnTo>
                  <a:lnTo>
                    <a:pt x="22098" y="53339"/>
                  </a:lnTo>
                  <a:lnTo>
                    <a:pt x="17526" y="55880"/>
                  </a:lnTo>
                  <a:lnTo>
                    <a:pt x="14732" y="57150"/>
                  </a:lnTo>
                  <a:lnTo>
                    <a:pt x="13462" y="58420"/>
                  </a:lnTo>
                  <a:lnTo>
                    <a:pt x="62865" y="58420"/>
                  </a:lnTo>
                  <a:lnTo>
                    <a:pt x="73787" y="78739"/>
                  </a:lnTo>
                  <a:lnTo>
                    <a:pt x="78613" y="76200"/>
                  </a:lnTo>
                  <a:lnTo>
                    <a:pt x="67691" y="55880"/>
                  </a:lnTo>
                  <a:lnTo>
                    <a:pt x="101854" y="36830"/>
                  </a:lnTo>
                  <a:lnTo>
                    <a:pt x="108037" y="36830"/>
                  </a:lnTo>
                  <a:lnTo>
                    <a:pt x="107346" y="35560"/>
                  </a:lnTo>
                  <a:lnTo>
                    <a:pt x="55880" y="35560"/>
                  </a:lnTo>
                  <a:lnTo>
                    <a:pt x="48895" y="22860"/>
                  </a:lnTo>
                  <a:close/>
                </a:path>
                <a:path w="275590" h="441960">
                  <a:moveTo>
                    <a:pt x="88011" y="0"/>
                  </a:moveTo>
                  <a:lnTo>
                    <a:pt x="85598" y="2539"/>
                  </a:lnTo>
                  <a:lnTo>
                    <a:pt x="87249" y="5080"/>
                  </a:lnTo>
                  <a:lnTo>
                    <a:pt x="88646" y="7620"/>
                  </a:lnTo>
                  <a:lnTo>
                    <a:pt x="89281" y="8889"/>
                  </a:lnTo>
                  <a:lnTo>
                    <a:pt x="89281" y="12700"/>
                  </a:lnTo>
                  <a:lnTo>
                    <a:pt x="88900" y="15239"/>
                  </a:lnTo>
                  <a:lnTo>
                    <a:pt x="87122" y="16510"/>
                  </a:lnTo>
                  <a:lnTo>
                    <a:pt x="84455" y="19050"/>
                  </a:lnTo>
                  <a:lnTo>
                    <a:pt x="55880" y="35560"/>
                  </a:lnTo>
                  <a:lnTo>
                    <a:pt x="107346" y="35560"/>
                  </a:lnTo>
                  <a:lnTo>
                    <a:pt x="880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9466" y="2661919"/>
              <a:ext cx="166497" cy="1990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841741" y="5202174"/>
              <a:ext cx="1283335" cy="285115"/>
            </a:xfrm>
            <a:custGeom>
              <a:avLst/>
              <a:gdLst/>
              <a:ahLst/>
              <a:cxnLst/>
              <a:rect l="l" t="t" r="r" b="b"/>
              <a:pathLst>
                <a:path w="1283334" h="285114">
                  <a:moveTo>
                    <a:pt x="1283207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1283207" y="284988"/>
                  </a:lnTo>
                  <a:lnTo>
                    <a:pt x="12832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365743" y="5202173"/>
            <a:ext cx="1283335" cy="269304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9545">
              <a:lnSpc>
                <a:spcPts val="2145"/>
              </a:lnSpc>
            </a:pPr>
            <a:r>
              <a:rPr b="1" dirty="0">
                <a:latin typeface="Times New Roman"/>
                <a:cs typeface="Times New Roman"/>
              </a:rPr>
              <a:t>Điểm</a:t>
            </a:r>
            <a:r>
              <a:rPr b="1" spc="-50" dirty="0">
                <a:latin typeface="Times New Roman"/>
                <a:cs typeface="Times New Roman"/>
              </a:rPr>
              <a:t> </a:t>
            </a:r>
            <a:r>
              <a:rPr b="1" spc="-25" dirty="0">
                <a:latin typeface="Times New Roman"/>
                <a:cs typeface="Times New Roman"/>
              </a:rPr>
              <a:t>đầu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6260" y="3841242"/>
            <a:ext cx="520065" cy="1363345"/>
          </a:xfrm>
          <a:custGeom>
            <a:avLst/>
            <a:gdLst/>
            <a:ahLst/>
            <a:cxnLst/>
            <a:rect l="l" t="t" r="r" b="b"/>
            <a:pathLst>
              <a:path w="520065" h="1363345">
                <a:moveTo>
                  <a:pt x="45038" y="68069"/>
                </a:moveTo>
                <a:lnTo>
                  <a:pt x="26493" y="74920"/>
                </a:lnTo>
                <a:lnTo>
                  <a:pt x="501269" y="1363344"/>
                </a:lnTo>
                <a:lnTo>
                  <a:pt x="519811" y="1356486"/>
                </a:lnTo>
                <a:lnTo>
                  <a:pt x="45038" y="68069"/>
                </a:lnTo>
                <a:close/>
              </a:path>
              <a:path w="520065" h="1363345">
                <a:moveTo>
                  <a:pt x="9398" y="0"/>
                </a:moveTo>
                <a:lnTo>
                  <a:pt x="0" y="84708"/>
                </a:lnTo>
                <a:lnTo>
                  <a:pt x="26493" y="74920"/>
                </a:lnTo>
                <a:lnTo>
                  <a:pt x="22098" y="62991"/>
                </a:lnTo>
                <a:lnTo>
                  <a:pt x="40640" y="56133"/>
                </a:lnTo>
                <a:lnTo>
                  <a:pt x="69200" y="56133"/>
                </a:lnTo>
                <a:lnTo>
                  <a:pt x="9398" y="0"/>
                </a:lnTo>
                <a:close/>
              </a:path>
              <a:path w="520065" h="1363345">
                <a:moveTo>
                  <a:pt x="40640" y="56133"/>
                </a:moveTo>
                <a:lnTo>
                  <a:pt x="22098" y="62991"/>
                </a:lnTo>
                <a:lnTo>
                  <a:pt x="26493" y="74920"/>
                </a:lnTo>
                <a:lnTo>
                  <a:pt x="45038" y="68069"/>
                </a:lnTo>
                <a:lnTo>
                  <a:pt x="40640" y="56133"/>
                </a:lnTo>
                <a:close/>
              </a:path>
              <a:path w="520065" h="1363345">
                <a:moveTo>
                  <a:pt x="69200" y="56133"/>
                </a:moveTo>
                <a:lnTo>
                  <a:pt x="40640" y="56133"/>
                </a:lnTo>
                <a:lnTo>
                  <a:pt x="45038" y="68069"/>
                </a:lnTo>
                <a:lnTo>
                  <a:pt x="71500" y="58292"/>
                </a:lnTo>
                <a:lnTo>
                  <a:pt x="69200" y="561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24961" y="2559557"/>
            <a:ext cx="1219200" cy="293670"/>
          </a:xfrm>
          <a:prstGeom prst="rect">
            <a:avLst/>
          </a:prstGeom>
          <a:solidFill>
            <a:srgbClr val="FFFFFF"/>
          </a:solidFill>
          <a:ln w="25908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15570">
              <a:spcBef>
                <a:spcPts val="130"/>
              </a:spcBef>
            </a:pPr>
            <a:r>
              <a:rPr b="1" dirty="0">
                <a:latin typeface="Times New Roman"/>
                <a:cs typeface="Times New Roman"/>
              </a:rPr>
              <a:t>Điểm</a:t>
            </a:r>
            <a:r>
              <a:rPr b="1" spc="-50" dirty="0">
                <a:latin typeface="Times New Roman"/>
                <a:cs typeface="Times New Roman"/>
              </a:rPr>
              <a:t> </a:t>
            </a:r>
            <a:r>
              <a:rPr b="1" spc="-20" dirty="0">
                <a:latin typeface="Times New Roman"/>
                <a:cs typeface="Times New Roman"/>
              </a:rPr>
              <a:t>cuối</a:t>
            </a:r>
            <a:endParaRPr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189924" y="1912366"/>
            <a:ext cx="3691890" cy="2677160"/>
            <a:chOff x="665924" y="1912366"/>
            <a:chExt cx="3691890" cy="2677160"/>
          </a:xfrm>
        </p:grpSpPr>
        <p:sp>
          <p:nvSpPr>
            <p:cNvPr id="14" name="object 14"/>
            <p:cNvSpPr/>
            <p:nvPr/>
          </p:nvSpPr>
          <p:spPr>
            <a:xfrm>
              <a:off x="1895856" y="2881502"/>
              <a:ext cx="177800" cy="1247775"/>
            </a:xfrm>
            <a:custGeom>
              <a:avLst/>
              <a:gdLst/>
              <a:ahLst/>
              <a:cxnLst/>
              <a:rect l="l" t="t" r="r" b="b"/>
              <a:pathLst>
                <a:path w="177800" h="1247775">
                  <a:moveTo>
                    <a:pt x="129926" y="1172751"/>
                  </a:moveTo>
                  <a:lnTo>
                    <a:pt x="101981" y="1175893"/>
                  </a:lnTo>
                  <a:lnTo>
                    <a:pt x="148208" y="1247394"/>
                  </a:lnTo>
                  <a:lnTo>
                    <a:pt x="171078" y="1185291"/>
                  </a:lnTo>
                  <a:lnTo>
                    <a:pt x="131318" y="1185291"/>
                  </a:lnTo>
                  <a:lnTo>
                    <a:pt x="129926" y="1172751"/>
                  </a:lnTo>
                  <a:close/>
                </a:path>
                <a:path w="177800" h="1247775">
                  <a:moveTo>
                    <a:pt x="149606" y="1170539"/>
                  </a:moveTo>
                  <a:lnTo>
                    <a:pt x="129926" y="1172751"/>
                  </a:lnTo>
                  <a:lnTo>
                    <a:pt x="131318" y="1185291"/>
                  </a:lnTo>
                  <a:lnTo>
                    <a:pt x="151002" y="1183132"/>
                  </a:lnTo>
                  <a:lnTo>
                    <a:pt x="149606" y="1170539"/>
                  </a:lnTo>
                  <a:close/>
                </a:path>
                <a:path w="177800" h="1247775">
                  <a:moveTo>
                    <a:pt x="177673" y="1167384"/>
                  </a:moveTo>
                  <a:lnTo>
                    <a:pt x="149606" y="1170539"/>
                  </a:lnTo>
                  <a:lnTo>
                    <a:pt x="151002" y="1183132"/>
                  </a:lnTo>
                  <a:lnTo>
                    <a:pt x="131318" y="1185291"/>
                  </a:lnTo>
                  <a:lnTo>
                    <a:pt x="171078" y="1185291"/>
                  </a:lnTo>
                  <a:lnTo>
                    <a:pt x="177673" y="1167384"/>
                  </a:lnTo>
                  <a:close/>
                </a:path>
                <a:path w="177800" h="1247775">
                  <a:moveTo>
                    <a:pt x="19812" y="0"/>
                  </a:moveTo>
                  <a:lnTo>
                    <a:pt x="0" y="2286"/>
                  </a:lnTo>
                  <a:lnTo>
                    <a:pt x="129926" y="1172751"/>
                  </a:lnTo>
                  <a:lnTo>
                    <a:pt x="149606" y="1170539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57400" y="4128516"/>
              <a:ext cx="2262505" cy="392430"/>
            </a:xfrm>
            <a:custGeom>
              <a:avLst/>
              <a:gdLst/>
              <a:ahLst/>
              <a:cxnLst/>
              <a:rect l="l" t="t" r="r" b="b"/>
              <a:pathLst>
                <a:path w="2262504" h="392429">
                  <a:moveTo>
                    <a:pt x="2262251" y="392302"/>
                  </a:moveTo>
                  <a:lnTo>
                    <a:pt x="0" y="0"/>
                  </a:lnTo>
                </a:path>
              </a:pathLst>
            </a:custGeom>
            <a:ln w="76199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924" y="1912366"/>
              <a:ext cx="545274" cy="18199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5123" y="4194936"/>
              <a:ext cx="637285" cy="394081"/>
            </a:xfrm>
            <a:prstGeom prst="rect">
              <a:avLst/>
            </a:prstGeom>
          </p:spPr>
        </p:pic>
      </p:grpSp>
      <p:sp>
        <p:nvSpPr>
          <p:cNvPr id="18" name="object 24">
            <a:extLst>
              <a:ext uri="{FF2B5EF4-FFF2-40B4-BE49-F238E27FC236}">
                <a16:creationId xmlns:a16="http://schemas.microsoft.com/office/drawing/2014/main" id="{BA018F3B-B6A3-6FAD-296B-07CA9A3E6053}"/>
              </a:ext>
            </a:extLst>
          </p:cNvPr>
          <p:cNvSpPr txBox="1"/>
          <p:nvPr/>
        </p:nvSpPr>
        <p:spPr>
          <a:xfrm>
            <a:off x="6348098" y="4830270"/>
            <a:ext cx="1493115" cy="5174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600" b="1" spc="-25" dirty="0" err="1">
                <a:latin typeface="Times New Roman"/>
                <a:cs typeface="Times New Roman"/>
              </a:rPr>
              <a:t>Tên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dự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kiến</a:t>
            </a:r>
            <a:r>
              <a:rPr lang="en-US" sz="1600" b="1" spc="-25" dirty="0">
                <a:latin typeface="Times New Roman"/>
                <a:cs typeface="Times New Roman"/>
              </a:rPr>
              <a:t>:  </a:t>
            </a:r>
          </a:p>
          <a:p>
            <a:pPr marL="12700" algn="ctr">
              <a:spcBef>
                <a:spcPts val="95"/>
              </a:spcBef>
            </a:pPr>
            <a:r>
              <a:rPr lang="en-US" sz="1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Phi Vân</a:t>
            </a:r>
            <a:endParaRPr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C2CEE9-CEF5-2FCB-B2AD-1A9B63CDC0AF}"/>
              </a:ext>
            </a:extLst>
          </p:cNvPr>
          <p:cNvCxnSpPr>
            <a:cxnSpLocks/>
          </p:cNvCxnSpPr>
          <p:nvPr/>
        </p:nvCxnSpPr>
        <p:spPr>
          <a:xfrm flipH="1" flipV="1">
            <a:off x="7003013" y="4296869"/>
            <a:ext cx="223518" cy="5465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3627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12" y="-44674"/>
            <a:ext cx="4854759" cy="6902673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28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75" y="23335"/>
            <a:ext cx="4761760" cy="683466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74" y="-13211"/>
            <a:ext cx="4820640" cy="6871211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8330" y="176901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13" y="1035170"/>
            <a:ext cx="9055566" cy="58228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865298" y="1984075"/>
            <a:ext cx="310551" cy="293299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175849" y="2277374"/>
            <a:ext cx="60385" cy="388188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36234" y="2665562"/>
            <a:ext cx="1078302" cy="845389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14536" y="3523890"/>
            <a:ext cx="77638" cy="297612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53355" y="3834441"/>
            <a:ext cx="1281022" cy="104811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556739" y="4810664"/>
            <a:ext cx="155276" cy="14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787660" y="1912188"/>
            <a:ext cx="155276" cy="14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7772969" y="4472527"/>
            <a:ext cx="736600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800" dirty="0" err="1">
                <a:solidFill>
                  <a:srgbClr val="C00000"/>
                </a:solidFill>
              </a:rPr>
              <a:t>Điểm</a:t>
            </a:r>
            <a:r>
              <a:rPr lang="en-US" altLang="en-US" sz="800" dirty="0">
                <a:solidFill>
                  <a:srgbClr val="C00000"/>
                </a:solidFill>
              </a:rPr>
              <a:t> </a:t>
            </a:r>
            <a:r>
              <a:rPr lang="en-US" altLang="en-US" sz="800" dirty="0" err="1">
                <a:solidFill>
                  <a:srgbClr val="C00000"/>
                </a:solidFill>
              </a:rPr>
              <a:t>đầu</a:t>
            </a:r>
            <a:r>
              <a:rPr lang="en-US" altLang="en-US" sz="8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800" b="1" dirty="0" err="1">
                <a:solidFill>
                  <a:srgbClr val="C00000"/>
                </a:solidFill>
              </a:rPr>
              <a:t>Nguyễn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Thị</a:t>
            </a:r>
            <a:r>
              <a:rPr lang="en-US" altLang="en-US" sz="800" b="1" dirty="0">
                <a:solidFill>
                  <a:srgbClr val="C00000"/>
                </a:solidFill>
              </a:rPr>
              <a:t> Minh </a:t>
            </a:r>
            <a:r>
              <a:rPr lang="en-US" altLang="en-US" sz="800" b="1" dirty="0" err="1">
                <a:solidFill>
                  <a:srgbClr val="C00000"/>
                </a:solidFill>
              </a:rPr>
              <a:t>Khai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5020573" y="1639052"/>
            <a:ext cx="1785668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800" dirty="0" err="1">
                <a:solidFill>
                  <a:srgbClr val="C00000"/>
                </a:solidFill>
              </a:rPr>
              <a:t>Điểm</a:t>
            </a:r>
            <a:r>
              <a:rPr lang="en-US" altLang="en-US" sz="800" dirty="0">
                <a:solidFill>
                  <a:srgbClr val="C00000"/>
                </a:solidFill>
              </a:rPr>
              <a:t> </a:t>
            </a:r>
            <a:r>
              <a:rPr lang="en-US" altLang="en-US" sz="800" dirty="0" err="1">
                <a:solidFill>
                  <a:srgbClr val="C00000"/>
                </a:solidFill>
              </a:rPr>
              <a:t>cuối</a:t>
            </a:r>
            <a:r>
              <a:rPr lang="en-US" altLang="en-US" sz="8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8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Nguyễn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Đình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  <a:r>
              <a:rPr lang="en-US" altLang="en-US" sz="800" b="1" dirty="0" err="1">
                <a:solidFill>
                  <a:srgbClr val="C00000"/>
                </a:solidFill>
              </a:rPr>
              <a:t>Chiểu</a:t>
            </a:r>
            <a:r>
              <a:rPr lang="en-US" altLang="en-US" sz="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6353355" y="2354339"/>
            <a:ext cx="1905000" cy="116955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Lý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trình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hẻm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12 Nguyễn Thị Minh Khai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hẻm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5 Nguyễn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Đình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Chiểu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Chiều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295,6m.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Mặt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cắt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ngang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trạng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10m,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lộ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10m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Tên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dự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kiến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</a:rPr>
              <a:t>PHẠM KHẮC</a:t>
            </a: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QUẬN 1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2001682" y="369590"/>
            <a:ext cx="83366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FF0000"/>
                </a:solidFill>
              </a:rPr>
              <a:t>TUYẾN GIAO THÔNG HẺM 12 NGUYỄN THỊ MINH KHAI – HẺM 5 NGUYỄN ĐÌNH CHIỂU, PHƯỜNG ĐA KAO, QUẬN 1 </a:t>
            </a:r>
            <a:r>
              <a:rPr lang="en-US" altLang="en-US" sz="1400" b="1" i="1" dirty="0">
                <a:solidFill>
                  <a:srgbClr val="00B050"/>
                </a:solidFill>
              </a:rPr>
              <a:t>(KẾT NỐI KHU VỰC ĐƯỜNG NGUYỄN THỊ MINH KHAI VÀ ĐƯỜNG NGUYỄN ĐÌNH CHIỂU ĐI CÁC QUẬN 3, 5, BÌNH THẠNH)</a:t>
            </a:r>
            <a:endParaRPr lang="en-US" altLang="en-US" sz="12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3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ED08EEA1-F1AC-305B-FF91-5D7071F9E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810" y="2174514"/>
            <a:ext cx="90896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 b="1" dirty="0" smtClean="0">
              <a:solidFill>
                <a:srgbClr val="0070C0"/>
              </a:solidFill>
            </a:endParaRPr>
          </a:p>
          <a:p>
            <a:pPr algn="ctr"/>
            <a:r>
              <a:rPr lang="en-US" altLang="en-US" sz="2800" b="1" dirty="0" smtClean="0">
                <a:solidFill>
                  <a:srgbClr val="0070C0"/>
                </a:solidFill>
              </a:rPr>
              <a:t>ĐIỀU </a:t>
            </a:r>
            <a:r>
              <a:rPr lang="en-US" altLang="en-US" sz="2800" b="1" dirty="0">
                <a:solidFill>
                  <a:srgbClr val="0070C0"/>
                </a:solidFill>
              </a:rPr>
              <a:t>CHỈNH GIỚI HẠN </a:t>
            </a:r>
            <a:r>
              <a:rPr lang="en-US" altLang="en-US" sz="2800" b="1" dirty="0" smtClean="0">
                <a:solidFill>
                  <a:srgbClr val="0070C0"/>
                </a:solidFill>
              </a:rPr>
              <a:t>ĐƯỜNG TRÊN ĐỊA BÀN QUẬN 7 VÀ QUẬN 12</a:t>
            </a:r>
            <a:endParaRPr lang="en-US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443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78343-9E03-1001-247D-3E9100C3D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1">
            <a:extLst>
              <a:ext uri="{FF2B5EF4-FFF2-40B4-BE49-F238E27FC236}">
                <a16:creationId xmlns:a16="http://schemas.microsoft.com/office/drawing/2014/main" id="{ED08EEA1-F1AC-305B-FF91-5D7071F9E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1. ĐIỀU CHỈNH GIỚI HẠN ĐƯỜNG BẾ VĂN CẤM, QUẬN 7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01056-8420-BE63-0343-C02E547A3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639" y="389645"/>
            <a:ext cx="8381607" cy="63168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3B606D-5974-4F34-9974-AFEAA47A5CD1}"/>
              </a:ext>
            </a:extLst>
          </p:cNvPr>
          <p:cNvSpPr/>
          <p:nvPr/>
        </p:nvSpPr>
        <p:spPr>
          <a:xfrm>
            <a:off x="5987731" y="442674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483B5F-B62E-AFC3-0885-837175BEDE00}"/>
              </a:ext>
            </a:extLst>
          </p:cNvPr>
          <p:cNvSpPr/>
          <p:nvPr/>
        </p:nvSpPr>
        <p:spPr>
          <a:xfrm>
            <a:off x="6060853" y="6401328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B4993958-5312-5B7C-E30B-E35829685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711" y="442674"/>
            <a:ext cx="1616665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Trần</a:t>
            </a:r>
            <a:r>
              <a:rPr lang="en-US" altLang="en-US" sz="1000" b="1" dirty="0">
                <a:solidFill>
                  <a:srgbClr val="C00000"/>
                </a:solidFill>
              </a:rPr>
              <a:t> Xuân </a:t>
            </a:r>
            <a:r>
              <a:rPr lang="en-US" altLang="en-US" sz="1000" b="1" dirty="0" err="1">
                <a:solidFill>
                  <a:srgbClr val="C00000"/>
                </a:solidFill>
              </a:rPr>
              <a:t>Soạn</a:t>
            </a:r>
            <a:endParaRPr lang="en-US" altLang="en-US" sz="1000" b="1" dirty="0">
              <a:solidFill>
                <a:srgbClr val="C00000"/>
              </a:solidFill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9A13579D-DB52-A7E7-3827-84D17193E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685" y="6335535"/>
            <a:ext cx="1737964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Nguyễn Thị </a:t>
            </a:r>
            <a:r>
              <a:rPr lang="en-US" altLang="en-US" sz="1000" b="1" dirty="0" err="1">
                <a:solidFill>
                  <a:srgbClr val="C00000"/>
                </a:solidFill>
              </a:rPr>
              <a:t>Thập</a:t>
            </a:r>
            <a:endParaRPr lang="en-US" altLang="en-US" sz="1000" b="1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EEE4A6-53B6-18C7-EC11-788E4E9F4435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95999" y="660344"/>
            <a:ext cx="35444" cy="79507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405D0-1BDE-F89E-36AA-BA81E6D7FDD1}"/>
              </a:ext>
            </a:extLst>
          </p:cNvPr>
          <p:cNvCxnSpPr>
            <a:cxnSpLocks/>
          </p:cNvCxnSpPr>
          <p:nvPr/>
        </p:nvCxnSpPr>
        <p:spPr>
          <a:xfrm>
            <a:off x="6132411" y="1455420"/>
            <a:ext cx="107300" cy="533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BF3CB1-4DBA-6EEF-4CA5-AE9467017DAA}"/>
              </a:ext>
            </a:extLst>
          </p:cNvPr>
          <p:cNvCxnSpPr>
            <a:cxnSpLocks/>
          </p:cNvCxnSpPr>
          <p:nvPr/>
        </p:nvCxnSpPr>
        <p:spPr>
          <a:xfrm>
            <a:off x="6239711" y="1988820"/>
            <a:ext cx="107300" cy="53340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A01BD9-59AF-698E-35E4-4C7EA1D13BFC}"/>
              </a:ext>
            </a:extLst>
          </p:cNvPr>
          <p:cNvCxnSpPr>
            <a:cxnSpLocks/>
          </p:cNvCxnSpPr>
          <p:nvPr/>
        </p:nvCxnSpPr>
        <p:spPr>
          <a:xfrm flipH="1">
            <a:off x="6323685" y="2522220"/>
            <a:ext cx="23326" cy="221283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EEAA88-829F-863C-6AA2-982409FE3983}"/>
              </a:ext>
            </a:extLst>
          </p:cNvPr>
          <p:cNvCxnSpPr>
            <a:cxnSpLocks/>
          </p:cNvCxnSpPr>
          <p:nvPr/>
        </p:nvCxnSpPr>
        <p:spPr>
          <a:xfrm flipH="1">
            <a:off x="6293361" y="4735056"/>
            <a:ext cx="30324" cy="76845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16DD9B-B260-B6CC-0046-F36AF1015F91}"/>
              </a:ext>
            </a:extLst>
          </p:cNvPr>
          <p:cNvCxnSpPr>
            <a:cxnSpLocks/>
          </p:cNvCxnSpPr>
          <p:nvPr/>
        </p:nvCxnSpPr>
        <p:spPr>
          <a:xfrm flipH="1">
            <a:off x="6177441" y="6039291"/>
            <a:ext cx="53650" cy="37603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13">
            <a:extLst>
              <a:ext uri="{FF2B5EF4-FFF2-40B4-BE49-F238E27FC236}">
                <a16:creationId xmlns:a16="http://schemas.microsoft.com/office/drawing/2014/main" id="{BC56915F-EE50-8669-5D04-6E000326B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999" y="857827"/>
            <a:ext cx="1435988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Bế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Văn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Cấm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hữu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8F86E34-6320-88E8-B942-CBD0D905C74F}"/>
              </a:ext>
            </a:extLst>
          </p:cNvPr>
          <p:cNvCxnSpPr>
            <a:stCxn id="33" idx="3"/>
          </p:cNvCxnSpPr>
          <p:nvPr/>
        </p:nvCxnSpPr>
        <p:spPr>
          <a:xfrm>
            <a:off x="5617987" y="1057882"/>
            <a:ext cx="478011" cy="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3">
            <a:extLst>
              <a:ext uri="{FF2B5EF4-FFF2-40B4-BE49-F238E27FC236}">
                <a16:creationId xmlns:a16="http://schemas.microsoft.com/office/drawing/2014/main" id="{42EF38B3-92D3-A4B8-7FE4-7DD281686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599" y="4039565"/>
            <a:ext cx="1027637" cy="24622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10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4229193-C53B-D657-F171-E60A27743344}"/>
              </a:ext>
            </a:extLst>
          </p:cNvPr>
          <p:cNvCxnSpPr>
            <a:cxnSpLocks/>
          </p:cNvCxnSpPr>
          <p:nvPr/>
        </p:nvCxnSpPr>
        <p:spPr>
          <a:xfrm>
            <a:off x="5828236" y="4158339"/>
            <a:ext cx="472435" cy="1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3">
            <a:extLst>
              <a:ext uri="{FF2B5EF4-FFF2-40B4-BE49-F238E27FC236}">
                <a16:creationId xmlns:a16="http://schemas.microsoft.com/office/drawing/2014/main" id="{70A5585B-E441-05B6-B204-63B8B63FC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5873" y="2654570"/>
            <a:ext cx="2440527" cy="116955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Tên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điều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chỉnh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hạn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</a:rPr>
              <a:t>BẾ VĂN CẤM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Trần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Xuân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Soạn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cuối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Nguyễn Thị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Thập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Tổng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chiều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1.393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m.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Mặt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cắt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ngang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trạng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12m - 16m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Lộ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20m</a:t>
            </a:r>
            <a:endParaRPr lang="en-US" sz="10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088E38B-82C8-5B32-7BD9-322A48AC174E}"/>
              </a:ext>
            </a:extLst>
          </p:cNvPr>
          <p:cNvCxnSpPr>
            <a:cxnSpLocks/>
          </p:cNvCxnSpPr>
          <p:nvPr/>
        </p:nvCxnSpPr>
        <p:spPr>
          <a:xfrm flipH="1">
            <a:off x="6231091" y="5503506"/>
            <a:ext cx="65769" cy="53578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TextBox 13">
            <a:extLst>
              <a:ext uri="{FF2B5EF4-FFF2-40B4-BE49-F238E27FC236}">
                <a16:creationId xmlns:a16="http://schemas.microsoft.com/office/drawing/2014/main" id="{39D4BEBD-D313-0F00-778F-F69646DD4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483" y="5800118"/>
            <a:ext cx="1027637" cy="24622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 38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80D2CB6-F280-AF8A-104A-5C196D47D516}"/>
              </a:ext>
            </a:extLst>
          </p:cNvPr>
          <p:cNvCxnSpPr>
            <a:cxnSpLocks/>
          </p:cNvCxnSpPr>
          <p:nvPr/>
        </p:nvCxnSpPr>
        <p:spPr>
          <a:xfrm>
            <a:off x="5742120" y="5918892"/>
            <a:ext cx="472435" cy="1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398CA68-AF4D-D19E-B344-E2237A139BF1}"/>
              </a:ext>
            </a:extLst>
          </p:cNvPr>
          <p:cNvCxnSpPr>
            <a:cxnSpLocks/>
          </p:cNvCxnSpPr>
          <p:nvPr/>
        </p:nvCxnSpPr>
        <p:spPr>
          <a:xfrm flipH="1">
            <a:off x="6358232" y="3239345"/>
            <a:ext cx="484228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971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65B1-0DBE-4559-04FA-D4D6A67A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1">
            <a:extLst>
              <a:ext uri="{FF2B5EF4-FFF2-40B4-BE49-F238E27FC236}">
                <a16:creationId xmlns:a16="http://schemas.microsoft.com/office/drawing/2014/main" id="{7506D0D7-5654-DF97-E106-DC5CEF8D8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2. ĐIỀU CHỈNH GIỚI HẠN ĐƯỜNG HOÀNG TRỌNG MẬU, QUẬN 7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BAB2F-ACB5-ED99-0B18-4231193E5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929" y="442674"/>
            <a:ext cx="9194494" cy="6390560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B0FDEF-DC18-8F33-4556-05FE16D01CFE}"/>
              </a:ext>
            </a:extLst>
          </p:cNvPr>
          <p:cNvCxnSpPr>
            <a:cxnSpLocks/>
          </p:cNvCxnSpPr>
          <p:nvPr/>
        </p:nvCxnSpPr>
        <p:spPr>
          <a:xfrm>
            <a:off x="4920342" y="750649"/>
            <a:ext cx="63138" cy="159631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2AD759-1BE9-5EEE-4C3D-249618A8D176}"/>
              </a:ext>
            </a:extLst>
          </p:cNvPr>
          <p:cNvCxnSpPr>
            <a:cxnSpLocks/>
          </p:cNvCxnSpPr>
          <p:nvPr/>
        </p:nvCxnSpPr>
        <p:spPr>
          <a:xfrm>
            <a:off x="4983480" y="2346960"/>
            <a:ext cx="83820" cy="150114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ECACC3-AF1F-D6F5-1DDB-651F45243546}"/>
              </a:ext>
            </a:extLst>
          </p:cNvPr>
          <p:cNvCxnSpPr>
            <a:cxnSpLocks/>
          </p:cNvCxnSpPr>
          <p:nvPr/>
        </p:nvCxnSpPr>
        <p:spPr>
          <a:xfrm>
            <a:off x="5065668" y="3848100"/>
            <a:ext cx="169272" cy="66294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94A1AF-9FFB-1E95-993E-F9724AA06C3F}"/>
              </a:ext>
            </a:extLst>
          </p:cNvPr>
          <p:cNvCxnSpPr>
            <a:cxnSpLocks/>
          </p:cNvCxnSpPr>
          <p:nvPr/>
        </p:nvCxnSpPr>
        <p:spPr>
          <a:xfrm flipH="1">
            <a:off x="4920342" y="4511041"/>
            <a:ext cx="314598" cy="20891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2374F3-45BC-1160-75A0-F69391E6D724}"/>
              </a:ext>
            </a:extLst>
          </p:cNvPr>
          <p:cNvCxnSpPr>
            <a:cxnSpLocks/>
          </p:cNvCxnSpPr>
          <p:nvPr/>
        </p:nvCxnSpPr>
        <p:spPr>
          <a:xfrm flipH="1">
            <a:off x="4460240" y="4719955"/>
            <a:ext cx="491671" cy="8477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DCD34A-13C8-B592-861A-8E7A78CFC3C3}"/>
              </a:ext>
            </a:extLst>
          </p:cNvPr>
          <p:cNvCxnSpPr>
            <a:cxnSpLocks/>
          </p:cNvCxnSpPr>
          <p:nvPr/>
        </p:nvCxnSpPr>
        <p:spPr>
          <a:xfrm flipH="1">
            <a:off x="4196080" y="5567680"/>
            <a:ext cx="264160" cy="20891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E6DB3BA-29CD-2389-CB2F-8DC79F419AE9}"/>
              </a:ext>
            </a:extLst>
          </p:cNvPr>
          <p:cNvCxnSpPr>
            <a:cxnSpLocks/>
          </p:cNvCxnSpPr>
          <p:nvPr/>
        </p:nvCxnSpPr>
        <p:spPr>
          <a:xfrm flipH="1">
            <a:off x="3870960" y="5743891"/>
            <a:ext cx="350520" cy="20891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E1515CB-AD38-4777-A2EF-067CF9C67DED}"/>
              </a:ext>
            </a:extLst>
          </p:cNvPr>
          <p:cNvCxnSpPr>
            <a:cxnSpLocks/>
          </p:cNvCxnSpPr>
          <p:nvPr/>
        </p:nvCxnSpPr>
        <p:spPr>
          <a:xfrm flipH="1">
            <a:off x="3764280" y="5928039"/>
            <a:ext cx="132080" cy="20097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2D50BC-55E9-11E3-F93F-E9FE9D5883FF}"/>
              </a:ext>
            </a:extLst>
          </p:cNvPr>
          <p:cNvCxnSpPr>
            <a:cxnSpLocks/>
          </p:cNvCxnSpPr>
          <p:nvPr/>
        </p:nvCxnSpPr>
        <p:spPr>
          <a:xfrm>
            <a:off x="3774440" y="6112187"/>
            <a:ext cx="0" cy="32480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EA94469A-6DBE-044E-A55F-2062314F8213}"/>
              </a:ext>
            </a:extLst>
          </p:cNvPr>
          <p:cNvSpPr/>
          <p:nvPr/>
        </p:nvSpPr>
        <p:spPr>
          <a:xfrm>
            <a:off x="3679825" y="6372290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7F4EFD4-C248-1A49-E679-0B99570EED3E}"/>
              </a:ext>
            </a:extLst>
          </p:cNvPr>
          <p:cNvSpPr/>
          <p:nvPr/>
        </p:nvSpPr>
        <p:spPr>
          <a:xfrm>
            <a:off x="4808855" y="671063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13">
            <a:extLst>
              <a:ext uri="{FF2B5EF4-FFF2-40B4-BE49-F238E27FC236}">
                <a16:creationId xmlns:a16="http://schemas.microsoft.com/office/drawing/2014/main" id="{4905DD7B-8323-AED6-9EFB-5A5DC891A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967" y="579843"/>
            <a:ext cx="1616665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Trần</a:t>
            </a:r>
            <a:r>
              <a:rPr lang="en-US" altLang="en-US" sz="1000" b="1" dirty="0">
                <a:solidFill>
                  <a:srgbClr val="C00000"/>
                </a:solidFill>
              </a:rPr>
              <a:t> Xuân </a:t>
            </a:r>
            <a:r>
              <a:rPr lang="en-US" altLang="en-US" sz="1000" b="1" dirty="0" err="1">
                <a:solidFill>
                  <a:srgbClr val="C00000"/>
                </a:solidFill>
              </a:rPr>
              <a:t>Soạn</a:t>
            </a:r>
            <a:endParaRPr lang="en-US" altLang="en-US" sz="1000" b="1" dirty="0">
              <a:solidFill>
                <a:srgbClr val="C00000"/>
              </a:solidFill>
            </a:endParaRP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6B60D6F8-BE70-30FD-D044-B937E9A22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722" y="6323191"/>
            <a:ext cx="1729104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Nguyễn Văn Linh</a:t>
            </a:r>
          </a:p>
        </p:txBody>
      </p:sp>
      <p:sp>
        <p:nvSpPr>
          <p:cNvPr id="48" name="TextBox 13">
            <a:extLst>
              <a:ext uri="{FF2B5EF4-FFF2-40B4-BE49-F238E27FC236}">
                <a16:creationId xmlns:a16="http://schemas.microsoft.com/office/drawing/2014/main" id="{17E5D56C-D9C8-F800-8F36-3AB17AB90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270" y="1490237"/>
            <a:ext cx="1027637" cy="24622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1 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6CB0498-E3AF-C443-9198-F19CF29B43B9}"/>
              </a:ext>
            </a:extLst>
          </p:cNvPr>
          <p:cNvCxnSpPr>
            <a:cxnSpLocks/>
          </p:cNvCxnSpPr>
          <p:nvPr/>
        </p:nvCxnSpPr>
        <p:spPr>
          <a:xfrm>
            <a:off x="4447907" y="1609011"/>
            <a:ext cx="472435" cy="1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3">
            <a:extLst>
              <a:ext uri="{FF2B5EF4-FFF2-40B4-BE49-F238E27FC236}">
                <a16:creationId xmlns:a16="http://schemas.microsoft.com/office/drawing/2014/main" id="{5B604547-617A-9763-4A18-2C458A120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072" y="2695766"/>
            <a:ext cx="1267973" cy="553998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Hoàng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Trọng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Mậu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hữu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613F1AB-BAB4-7BF1-4DA7-A719A583E95E}"/>
              </a:ext>
            </a:extLst>
          </p:cNvPr>
          <p:cNvCxnSpPr>
            <a:cxnSpLocks/>
          </p:cNvCxnSpPr>
          <p:nvPr/>
        </p:nvCxnSpPr>
        <p:spPr>
          <a:xfrm>
            <a:off x="4511045" y="2972764"/>
            <a:ext cx="472435" cy="1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13">
            <a:extLst>
              <a:ext uri="{FF2B5EF4-FFF2-40B4-BE49-F238E27FC236}">
                <a16:creationId xmlns:a16="http://schemas.microsoft.com/office/drawing/2014/main" id="{8AB6F549-B80B-CBD6-D851-9FE3FBA30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843" y="4996954"/>
            <a:ext cx="1027637" cy="24622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D1 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3B6FAD3-B901-1765-2D83-362BE07B7EFF}"/>
              </a:ext>
            </a:extLst>
          </p:cNvPr>
          <p:cNvCxnSpPr>
            <a:cxnSpLocks/>
          </p:cNvCxnSpPr>
          <p:nvPr/>
        </p:nvCxnSpPr>
        <p:spPr>
          <a:xfrm>
            <a:off x="4221480" y="5115728"/>
            <a:ext cx="472435" cy="1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3">
            <a:extLst>
              <a:ext uri="{FF2B5EF4-FFF2-40B4-BE49-F238E27FC236}">
                <a16:creationId xmlns:a16="http://schemas.microsoft.com/office/drawing/2014/main" id="{B9454B5D-2D42-6F36-0914-8DE20648E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368" y="1883627"/>
            <a:ext cx="2440527" cy="116955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Tên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điều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chỉnh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hạn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</a:rPr>
              <a:t>HOÀNG TRỌNG MẬU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Trần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Xuân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Soạn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cuối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Nguyễn Văn Linh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Tổng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chiều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2.744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m.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Mặt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cắt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ngang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trạng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35m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Lộ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35m</a:t>
            </a:r>
            <a:endParaRPr lang="en-US" sz="10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94E82D5-9AE9-88EC-64C5-1996221808C6}"/>
              </a:ext>
            </a:extLst>
          </p:cNvPr>
          <p:cNvCxnSpPr>
            <a:cxnSpLocks/>
          </p:cNvCxnSpPr>
          <p:nvPr/>
        </p:nvCxnSpPr>
        <p:spPr>
          <a:xfrm flipH="1">
            <a:off x="4993727" y="2468402"/>
            <a:ext cx="484228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2898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9A80B-4956-1A3B-498A-7B3A754C1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1">
            <a:extLst>
              <a:ext uri="{FF2B5EF4-FFF2-40B4-BE49-F238E27FC236}">
                <a16:creationId xmlns:a16="http://schemas.microsoft.com/office/drawing/2014/main" id="{2A2BCFFB-4FFE-B5B0-57C9-2FF22CEB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3. ĐIỀU CHỈNH GIỚI HẠN ĐƯỜNG ĐẶNG ĐẠI ĐỘ, QUẬN 7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5DEA3-8CCC-AE3E-8CA9-A39D72B46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62" y="495722"/>
            <a:ext cx="10402786" cy="6315978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BC25A4-7F0E-9F46-980E-0C49E3154CC1}"/>
              </a:ext>
            </a:extLst>
          </p:cNvPr>
          <p:cNvCxnSpPr>
            <a:cxnSpLocks/>
          </p:cNvCxnSpPr>
          <p:nvPr/>
        </p:nvCxnSpPr>
        <p:spPr>
          <a:xfrm>
            <a:off x="6678592" y="2118167"/>
            <a:ext cx="156838" cy="408316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AF529C-7C22-93F6-8E6F-3B2AE4325200}"/>
              </a:ext>
            </a:extLst>
          </p:cNvPr>
          <p:cNvCxnSpPr>
            <a:cxnSpLocks/>
          </p:cNvCxnSpPr>
          <p:nvPr/>
        </p:nvCxnSpPr>
        <p:spPr>
          <a:xfrm flipH="1">
            <a:off x="3422617" y="2118167"/>
            <a:ext cx="3254513" cy="8102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65FD73A-7FFA-4BBA-A550-46DC477DCE8F}"/>
              </a:ext>
            </a:extLst>
          </p:cNvPr>
          <p:cNvSpPr/>
          <p:nvPr/>
        </p:nvSpPr>
        <p:spPr>
          <a:xfrm>
            <a:off x="3312887" y="2118167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F615E16-805A-2815-7BD2-15B85D03A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821" y="1665009"/>
            <a:ext cx="1616665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cuối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Phạm Văn </a:t>
            </a:r>
            <a:r>
              <a:rPr lang="en-US" altLang="en-US" sz="1000" b="1" dirty="0" err="1">
                <a:solidFill>
                  <a:srgbClr val="C00000"/>
                </a:solidFill>
              </a:rPr>
              <a:t>Nghị</a:t>
            </a:r>
            <a:endParaRPr lang="en-US" altLang="en-US" sz="1000" b="1" dirty="0">
              <a:solidFill>
                <a:srgbClr val="C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AC517A-F1AF-388A-7342-8F01127D1E59}"/>
              </a:ext>
            </a:extLst>
          </p:cNvPr>
          <p:cNvSpPr/>
          <p:nvPr/>
        </p:nvSpPr>
        <p:spPr>
          <a:xfrm>
            <a:off x="6765671" y="6145542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9C4DFDE5-9690-B6BA-F1D6-F9908A313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3015" y="6054322"/>
            <a:ext cx="175693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Nguyễn Văn Linh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263F823A-5822-04FA-D928-C9D2118C3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370" y="2446633"/>
            <a:ext cx="1027637" cy="24622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1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120E44-BFBB-7426-5D53-770AF51DB77F}"/>
              </a:ext>
            </a:extLst>
          </p:cNvPr>
          <p:cNvCxnSpPr>
            <a:cxnSpLocks/>
          </p:cNvCxnSpPr>
          <p:nvPr/>
        </p:nvCxnSpPr>
        <p:spPr>
          <a:xfrm flipV="1">
            <a:off x="4590188" y="2199190"/>
            <a:ext cx="0" cy="247443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3">
            <a:extLst>
              <a:ext uri="{FF2B5EF4-FFF2-40B4-BE49-F238E27FC236}">
                <a16:creationId xmlns:a16="http://schemas.microsoft.com/office/drawing/2014/main" id="{BC268173-7763-A930-76F2-66B2B5776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961" y="4229056"/>
            <a:ext cx="949484" cy="553998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Đặng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Đại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Độ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hữu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0BAA9C-3425-94EE-FC29-5317610AA296}"/>
              </a:ext>
            </a:extLst>
          </p:cNvPr>
          <p:cNvCxnSpPr>
            <a:cxnSpLocks/>
          </p:cNvCxnSpPr>
          <p:nvPr/>
        </p:nvCxnSpPr>
        <p:spPr>
          <a:xfrm>
            <a:off x="6420445" y="4506055"/>
            <a:ext cx="34522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3">
            <a:extLst>
              <a:ext uri="{FF2B5EF4-FFF2-40B4-BE49-F238E27FC236}">
                <a16:creationId xmlns:a16="http://schemas.microsoft.com/office/drawing/2014/main" id="{8CDD96F5-7B22-CA21-7461-71CEE39E4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149" y="2602084"/>
            <a:ext cx="2440527" cy="116955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Tên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điều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chỉnh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hạn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</a:rPr>
              <a:t>ĐẶNG ĐẠI ĐỘ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Nguyễn Văn Linh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cuối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Phạm Văn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Nghị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Tổng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chiều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804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m.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Mặt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cắt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ngang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trạng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17,5m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Lộ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17,5m</a:t>
            </a:r>
            <a:endParaRPr lang="en-US" sz="10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B678243-A642-5E5F-4F2C-D261CD325EA7}"/>
              </a:ext>
            </a:extLst>
          </p:cNvPr>
          <p:cNvCxnSpPr>
            <a:cxnSpLocks/>
          </p:cNvCxnSpPr>
          <p:nvPr/>
        </p:nvCxnSpPr>
        <p:spPr>
          <a:xfrm flipH="1">
            <a:off x="6765671" y="3186859"/>
            <a:ext cx="423065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4973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04B56-A894-FEE1-06A3-6F753E93D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1">
            <a:extLst>
              <a:ext uri="{FF2B5EF4-FFF2-40B4-BE49-F238E27FC236}">
                <a16:creationId xmlns:a16="http://schemas.microsoft.com/office/drawing/2014/main" id="{F84CBE4A-4D5F-E87C-BD96-EE1F006E4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4. ĐIỀU CHỈNH GIỚI HẠN ĐƯỜNG HUỲNH TẤN PHÁT, QUẬN 7 VÀ HUYỆN NHÀ BÈ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20322-49BD-BF89-045E-3E32C94B8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2" y="458082"/>
            <a:ext cx="4654188" cy="628062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A4D562-8053-E243-8C15-4466D6D1C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280" y="1053974"/>
            <a:ext cx="7163708" cy="4927600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A519C1-9CE9-9059-91EC-EC3E1CBFDA12}"/>
              </a:ext>
            </a:extLst>
          </p:cNvPr>
          <p:cNvCxnSpPr>
            <a:cxnSpLocks/>
          </p:cNvCxnSpPr>
          <p:nvPr/>
        </p:nvCxnSpPr>
        <p:spPr>
          <a:xfrm>
            <a:off x="1882140" y="1348740"/>
            <a:ext cx="241300" cy="63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8DDA27-EB4F-227E-FD4E-4B8128BECA86}"/>
              </a:ext>
            </a:extLst>
          </p:cNvPr>
          <p:cNvCxnSpPr>
            <a:cxnSpLocks/>
          </p:cNvCxnSpPr>
          <p:nvPr/>
        </p:nvCxnSpPr>
        <p:spPr>
          <a:xfrm>
            <a:off x="2123440" y="1412240"/>
            <a:ext cx="63500" cy="1346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E0D89E6-CC1D-652B-AEFC-BCA9A0CACDF7}"/>
              </a:ext>
            </a:extLst>
          </p:cNvPr>
          <p:cNvCxnSpPr>
            <a:cxnSpLocks/>
          </p:cNvCxnSpPr>
          <p:nvPr/>
        </p:nvCxnSpPr>
        <p:spPr>
          <a:xfrm>
            <a:off x="2186940" y="1546860"/>
            <a:ext cx="107950" cy="10887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AFE517-CCAF-519A-729C-8C10006E54BF}"/>
              </a:ext>
            </a:extLst>
          </p:cNvPr>
          <p:cNvCxnSpPr>
            <a:cxnSpLocks/>
          </p:cNvCxnSpPr>
          <p:nvPr/>
        </p:nvCxnSpPr>
        <p:spPr>
          <a:xfrm>
            <a:off x="2294890" y="2635638"/>
            <a:ext cx="311150" cy="7933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9D06894-42E7-6156-6A19-521761AA13C0}"/>
              </a:ext>
            </a:extLst>
          </p:cNvPr>
          <p:cNvCxnSpPr>
            <a:cxnSpLocks/>
          </p:cNvCxnSpPr>
          <p:nvPr/>
        </p:nvCxnSpPr>
        <p:spPr>
          <a:xfrm>
            <a:off x="2610485" y="3415665"/>
            <a:ext cx="16510" cy="8614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95515AD-B1DD-EF29-24F6-A7886B7135A4}"/>
              </a:ext>
            </a:extLst>
          </p:cNvPr>
          <p:cNvCxnSpPr>
            <a:cxnSpLocks/>
          </p:cNvCxnSpPr>
          <p:nvPr/>
        </p:nvCxnSpPr>
        <p:spPr>
          <a:xfrm>
            <a:off x="2627630" y="4277157"/>
            <a:ext cx="242570" cy="10314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B8B33F-5864-D405-773E-A97E33FDE2D6}"/>
              </a:ext>
            </a:extLst>
          </p:cNvPr>
          <p:cNvCxnSpPr>
            <a:cxnSpLocks/>
          </p:cNvCxnSpPr>
          <p:nvPr/>
        </p:nvCxnSpPr>
        <p:spPr>
          <a:xfrm>
            <a:off x="2870200" y="5308600"/>
            <a:ext cx="304800" cy="4641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14CD0E9-B3EA-AC19-F7A1-EBACA282A1B1}"/>
              </a:ext>
            </a:extLst>
          </p:cNvPr>
          <p:cNvCxnSpPr>
            <a:cxnSpLocks/>
          </p:cNvCxnSpPr>
          <p:nvPr/>
        </p:nvCxnSpPr>
        <p:spPr>
          <a:xfrm>
            <a:off x="3175000" y="5772704"/>
            <a:ext cx="965200" cy="4096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484BDC3A-C0A1-4291-63C9-0D1730AD8955}"/>
              </a:ext>
            </a:extLst>
          </p:cNvPr>
          <p:cNvSpPr/>
          <p:nvPr/>
        </p:nvSpPr>
        <p:spPr>
          <a:xfrm>
            <a:off x="4031932" y="6134029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id="{3FCD066F-2050-7511-F067-0750AD46C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214" y="6312914"/>
            <a:ext cx="1219718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cuối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Phà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Bình Khánh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DEB64EE-A726-42D7-BB51-42097ABCAC94}"/>
              </a:ext>
            </a:extLst>
          </p:cNvPr>
          <p:cNvSpPr/>
          <p:nvPr/>
        </p:nvSpPr>
        <p:spPr>
          <a:xfrm>
            <a:off x="1775755" y="1217281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2596359E-3086-AFF3-7089-935CF1E5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632" y="780325"/>
            <a:ext cx="1712529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Trần</a:t>
            </a:r>
            <a:r>
              <a:rPr lang="en-US" altLang="en-US" sz="1000" b="1" dirty="0">
                <a:solidFill>
                  <a:srgbClr val="C00000"/>
                </a:solidFill>
              </a:rPr>
              <a:t> Văn Khánh</a:t>
            </a:r>
          </a:p>
        </p:txBody>
      </p:sp>
      <p:sp>
        <p:nvSpPr>
          <p:cNvPr id="45" name="TextBox 13">
            <a:extLst>
              <a:ext uri="{FF2B5EF4-FFF2-40B4-BE49-F238E27FC236}">
                <a16:creationId xmlns:a16="http://schemas.microsoft.com/office/drawing/2014/main" id="{0255948C-7EBD-23D5-D3EA-FBF533B86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55" y="3724416"/>
            <a:ext cx="1974435" cy="1631216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Huỳnh </a:t>
            </a:r>
            <a:r>
              <a:rPr lang="en-US" altLang="en-US" sz="1000" b="1" dirty="0" err="1">
                <a:solidFill>
                  <a:srgbClr val="C00000"/>
                </a:solidFill>
              </a:rPr>
              <a:t>Tấn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Phát</a:t>
            </a:r>
            <a:r>
              <a:rPr lang="en-US" altLang="en-US" sz="1000" b="1" dirty="0">
                <a:solidFill>
                  <a:srgbClr val="C00000"/>
                </a:solidFill>
              </a:rPr>
              <a:t>        </a:t>
            </a:r>
            <a:r>
              <a:rPr lang="en-US" altLang="en-US" sz="1000" b="1" dirty="0" err="1">
                <a:solidFill>
                  <a:srgbClr val="C00000"/>
                </a:solidFill>
              </a:rPr>
              <a:t>hiện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hữu</a:t>
            </a:r>
            <a:r>
              <a:rPr lang="en-US" altLang="en-US" sz="1000" b="1" dirty="0">
                <a:solidFill>
                  <a:srgbClr val="C00000"/>
                </a:solidFill>
              </a:rPr>
              <a:t> (</a:t>
            </a:r>
            <a:r>
              <a:rPr lang="en-US" altLang="en-US" sz="1000" b="1" dirty="0" err="1">
                <a:solidFill>
                  <a:srgbClr val="C00000"/>
                </a:solidFill>
              </a:rPr>
              <a:t>thuộc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Quận</a:t>
            </a:r>
            <a:r>
              <a:rPr lang="en-US" altLang="en-US" sz="1000" b="1" dirty="0">
                <a:solidFill>
                  <a:srgbClr val="C00000"/>
                </a:solidFill>
              </a:rPr>
              <a:t> 7 </a:t>
            </a:r>
            <a:r>
              <a:rPr lang="en-US" altLang="en-US" sz="1000" b="1" dirty="0" err="1">
                <a:solidFill>
                  <a:srgbClr val="C00000"/>
                </a:solidFill>
              </a:rPr>
              <a:t>và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huyện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Nhà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Bè</a:t>
            </a:r>
            <a:r>
              <a:rPr lang="en-US" altLang="en-US" sz="1000" b="1" dirty="0">
                <a:solidFill>
                  <a:srgbClr val="C00000"/>
                </a:solidFill>
              </a:rPr>
              <a:t>):</a:t>
            </a: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: </a:t>
            </a:r>
            <a:r>
              <a:rPr lang="en-US" altLang="en-US" sz="1000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Trần</a:t>
            </a:r>
            <a:r>
              <a:rPr lang="en-US" altLang="en-US" sz="1000" dirty="0">
                <a:solidFill>
                  <a:srgbClr val="C00000"/>
                </a:solidFill>
              </a:rPr>
              <a:t> Văn Khánh (</a:t>
            </a:r>
            <a:r>
              <a:rPr lang="en-US" altLang="en-US" sz="1000" dirty="0" err="1">
                <a:solidFill>
                  <a:srgbClr val="C00000"/>
                </a:solidFill>
              </a:rPr>
              <a:t>ngay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vòng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xoay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cầu</a:t>
            </a:r>
            <a:r>
              <a:rPr lang="en-US" altLang="en-US" sz="1000" dirty="0">
                <a:solidFill>
                  <a:srgbClr val="C00000"/>
                </a:solidFill>
              </a:rPr>
              <a:t> Tân </a:t>
            </a:r>
            <a:r>
              <a:rPr lang="en-US" altLang="en-US" sz="1000" dirty="0" err="1">
                <a:solidFill>
                  <a:srgbClr val="C00000"/>
                </a:solidFill>
              </a:rPr>
              <a:t>Thuận</a:t>
            </a:r>
            <a:r>
              <a:rPr lang="en-US" altLang="en-US" sz="1000" dirty="0">
                <a:solidFill>
                  <a:srgbClr val="C00000"/>
                </a:solidFill>
              </a:rPr>
              <a:t> 1)</a:t>
            </a: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cuối</a:t>
            </a:r>
            <a:r>
              <a:rPr lang="en-US" altLang="en-US" sz="1000" dirty="0">
                <a:solidFill>
                  <a:srgbClr val="C00000"/>
                </a:solidFill>
              </a:rPr>
              <a:t>: </a:t>
            </a:r>
            <a:r>
              <a:rPr lang="en-US" altLang="en-US" sz="1000" dirty="0" err="1">
                <a:solidFill>
                  <a:srgbClr val="C00000"/>
                </a:solidFill>
              </a:rPr>
              <a:t>phà</a:t>
            </a:r>
            <a:r>
              <a:rPr lang="en-US" altLang="en-US" sz="1000" dirty="0">
                <a:solidFill>
                  <a:srgbClr val="C00000"/>
                </a:solidFill>
              </a:rPr>
              <a:t> Bình Khánh</a:t>
            </a: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Chiều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dài</a:t>
            </a:r>
            <a:r>
              <a:rPr lang="en-US" altLang="en-US" sz="1000" dirty="0">
                <a:solidFill>
                  <a:srgbClr val="C00000"/>
                </a:solidFill>
              </a:rPr>
              <a:t>: 11.615m</a:t>
            </a: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Hiện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trạng</a:t>
            </a:r>
            <a:r>
              <a:rPr lang="en-US" altLang="en-US" sz="1000" dirty="0">
                <a:solidFill>
                  <a:srgbClr val="C00000"/>
                </a:solidFill>
              </a:rPr>
              <a:t>: 17m – 30m</a:t>
            </a: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Lộ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giới</a:t>
            </a:r>
            <a:r>
              <a:rPr lang="en-US" altLang="en-US" sz="1000" dirty="0">
                <a:solidFill>
                  <a:srgbClr val="C00000"/>
                </a:solidFill>
              </a:rPr>
              <a:t>: 30m.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69E9644-ACAE-E175-DCF4-AEA72F4424A8}"/>
              </a:ext>
            </a:extLst>
          </p:cNvPr>
          <p:cNvCxnSpPr>
            <a:cxnSpLocks/>
          </p:cNvCxnSpPr>
          <p:nvPr/>
        </p:nvCxnSpPr>
        <p:spPr>
          <a:xfrm>
            <a:off x="2294890" y="4608692"/>
            <a:ext cx="401657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3">
            <a:extLst>
              <a:ext uri="{FF2B5EF4-FFF2-40B4-BE49-F238E27FC236}">
                <a16:creationId xmlns:a16="http://schemas.microsoft.com/office/drawing/2014/main" id="{C03CD67E-797E-0C67-50CE-C210788DC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280" y="2015839"/>
            <a:ext cx="1974435" cy="1477328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Tên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sau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khi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điều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chỉnh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giới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hạn</a:t>
            </a:r>
            <a:r>
              <a:rPr lang="en-US" altLang="en-US" sz="1000" b="1" dirty="0">
                <a:solidFill>
                  <a:srgbClr val="C00000"/>
                </a:solidFill>
              </a:rPr>
              <a:t>: </a:t>
            </a:r>
          </a:p>
          <a:p>
            <a:pPr algn="just"/>
            <a:r>
              <a:rPr lang="en-US" altLang="en-US" sz="1000" b="1" dirty="0">
                <a:solidFill>
                  <a:srgbClr val="0070C0"/>
                </a:solidFill>
              </a:rPr>
              <a:t>HUỲNH TẤN PHÁT</a:t>
            </a:r>
            <a:endParaRPr lang="en-US" altLang="en-US" sz="1000" b="1" dirty="0">
              <a:solidFill>
                <a:srgbClr val="C00000"/>
              </a:solidFill>
            </a:endParaRP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: </a:t>
            </a:r>
            <a:r>
              <a:rPr lang="en-US" altLang="en-US" sz="1000" b="1" i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i="1" dirty="0">
                <a:solidFill>
                  <a:srgbClr val="C00000"/>
                </a:solidFill>
              </a:rPr>
              <a:t> </a:t>
            </a:r>
            <a:r>
              <a:rPr lang="en-US" altLang="en-US" sz="1000" b="1" i="1" dirty="0" err="1">
                <a:solidFill>
                  <a:srgbClr val="C00000"/>
                </a:solidFill>
              </a:rPr>
              <a:t>Trần</a:t>
            </a:r>
            <a:r>
              <a:rPr lang="en-US" altLang="en-US" sz="1000" b="1" i="1" dirty="0">
                <a:solidFill>
                  <a:srgbClr val="C00000"/>
                </a:solidFill>
              </a:rPr>
              <a:t> Xuân </a:t>
            </a:r>
            <a:r>
              <a:rPr lang="en-US" altLang="en-US" sz="1000" b="1" i="1" dirty="0" err="1">
                <a:solidFill>
                  <a:srgbClr val="C00000"/>
                </a:solidFill>
              </a:rPr>
              <a:t>Soạn</a:t>
            </a:r>
            <a:endParaRPr lang="en-US" altLang="en-US" sz="1000" b="1" i="1" dirty="0">
              <a:solidFill>
                <a:srgbClr val="C00000"/>
              </a:solidFill>
            </a:endParaRP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cuối</a:t>
            </a:r>
            <a:r>
              <a:rPr lang="en-US" altLang="en-US" sz="1000" dirty="0">
                <a:solidFill>
                  <a:srgbClr val="C00000"/>
                </a:solidFill>
              </a:rPr>
              <a:t>: </a:t>
            </a:r>
            <a:r>
              <a:rPr lang="en-US" altLang="en-US" sz="1000" dirty="0" err="1">
                <a:solidFill>
                  <a:srgbClr val="C00000"/>
                </a:solidFill>
              </a:rPr>
              <a:t>phà</a:t>
            </a:r>
            <a:r>
              <a:rPr lang="en-US" altLang="en-US" sz="1000" dirty="0">
                <a:solidFill>
                  <a:srgbClr val="C00000"/>
                </a:solidFill>
              </a:rPr>
              <a:t> Bình Khánh</a:t>
            </a: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Chiều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dài</a:t>
            </a:r>
            <a:r>
              <a:rPr lang="en-US" altLang="en-US" sz="1000" dirty="0">
                <a:solidFill>
                  <a:srgbClr val="C00000"/>
                </a:solidFill>
              </a:rPr>
              <a:t>: 11.823m</a:t>
            </a: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Hiện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trạng</a:t>
            </a:r>
            <a:r>
              <a:rPr lang="en-US" altLang="en-US" sz="1000" dirty="0">
                <a:solidFill>
                  <a:srgbClr val="C00000"/>
                </a:solidFill>
              </a:rPr>
              <a:t>: 16m – 30m</a:t>
            </a: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Lộ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giới</a:t>
            </a:r>
            <a:r>
              <a:rPr lang="en-US" altLang="en-US" sz="1000" dirty="0">
                <a:solidFill>
                  <a:srgbClr val="C00000"/>
                </a:solidFill>
              </a:rPr>
              <a:t>: 30m.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058C652-27A3-418D-520D-7E5B1A7D2241}"/>
              </a:ext>
            </a:extLst>
          </p:cNvPr>
          <p:cNvCxnSpPr>
            <a:cxnSpLocks/>
          </p:cNvCxnSpPr>
          <p:nvPr/>
        </p:nvCxnSpPr>
        <p:spPr>
          <a:xfrm flipH="1">
            <a:off x="2325215" y="2552377"/>
            <a:ext cx="423065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EE92089B-B9BF-EA92-8064-BFEA63C43C4D}"/>
              </a:ext>
            </a:extLst>
          </p:cNvPr>
          <p:cNvSpPr/>
          <p:nvPr/>
        </p:nvSpPr>
        <p:spPr>
          <a:xfrm>
            <a:off x="899863" y="733200"/>
            <a:ext cx="2062065" cy="850995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13">
            <a:extLst>
              <a:ext uri="{FF2B5EF4-FFF2-40B4-BE49-F238E27FC236}">
                <a16:creationId xmlns:a16="http://schemas.microsoft.com/office/drawing/2014/main" id="{1D76F24B-367B-276B-2306-0CF0B27BD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429" y="941015"/>
            <a:ext cx="1357286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C00000"/>
                </a:solidFill>
              </a:rPr>
              <a:t>Khu </a:t>
            </a:r>
            <a:r>
              <a:rPr lang="en-US" altLang="en-US" sz="1000" dirty="0" err="1">
                <a:solidFill>
                  <a:srgbClr val="C00000"/>
                </a:solidFill>
              </a:rPr>
              <a:t>vực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điều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chỉnh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giới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hạn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tuyến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đường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7A3AAF5-625F-AE8D-D8A1-2A8B01E6DBC3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2980751" y="1141070"/>
            <a:ext cx="384678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3">
            <a:extLst>
              <a:ext uri="{FF2B5EF4-FFF2-40B4-BE49-F238E27FC236}">
                <a16:creationId xmlns:a16="http://schemas.microsoft.com/office/drawing/2014/main" id="{3571D5D8-D61E-0464-59D9-4CE5A6607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451" y="518715"/>
            <a:ext cx="1851839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400" b="1" dirty="0">
                <a:solidFill>
                  <a:srgbClr val="C00000"/>
                </a:solidFill>
              </a:rPr>
              <a:t>Khu </a:t>
            </a:r>
            <a:r>
              <a:rPr lang="en-US" altLang="en-US" sz="1400" b="1" dirty="0" err="1">
                <a:solidFill>
                  <a:srgbClr val="C00000"/>
                </a:solidFill>
              </a:rPr>
              <a:t>vực</a:t>
            </a:r>
            <a:r>
              <a:rPr lang="en-US" altLang="en-US" sz="1400" b="1" dirty="0">
                <a:solidFill>
                  <a:srgbClr val="C00000"/>
                </a:solidFill>
              </a:rPr>
              <a:t> </a:t>
            </a:r>
            <a:r>
              <a:rPr lang="en-US" altLang="en-US" sz="1400" b="1" dirty="0" err="1">
                <a:solidFill>
                  <a:srgbClr val="C00000"/>
                </a:solidFill>
              </a:rPr>
              <a:t>điều</a:t>
            </a:r>
            <a:r>
              <a:rPr lang="en-US" altLang="en-US" sz="1400" b="1" dirty="0">
                <a:solidFill>
                  <a:srgbClr val="C00000"/>
                </a:solidFill>
              </a:rPr>
              <a:t> </a:t>
            </a:r>
            <a:r>
              <a:rPr lang="en-US" altLang="en-US" sz="1400" b="1" dirty="0" err="1">
                <a:solidFill>
                  <a:srgbClr val="C00000"/>
                </a:solidFill>
              </a:rPr>
              <a:t>chỉnh</a:t>
            </a:r>
            <a:r>
              <a:rPr lang="en-US" altLang="en-US" sz="1400" b="1" dirty="0">
                <a:solidFill>
                  <a:srgbClr val="C00000"/>
                </a:solidFill>
              </a:rPr>
              <a:t> </a:t>
            </a:r>
            <a:r>
              <a:rPr lang="en-US" altLang="en-US" sz="1400" b="1" dirty="0" err="1">
                <a:solidFill>
                  <a:srgbClr val="C00000"/>
                </a:solidFill>
              </a:rPr>
              <a:t>giới</a:t>
            </a:r>
            <a:r>
              <a:rPr lang="en-US" altLang="en-US" sz="1400" b="1" dirty="0">
                <a:solidFill>
                  <a:srgbClr val="C00000"/>
                </a:solidFill>
              </a:rPr>
              <a:t> </a:t>
            </a:r>
            <a:r>
              <a:rPr lang="en-US" altLang="en-US" sz="1400" b="1" dirty="0" err="1">
                <a:solidFill>
                  <a:srgbClr val="C00000"/>
                </a:solidFill>
              </a:rPr>
              <a:t>hạn</a:t>
            </a:r>
            <a:r>
              <a:rPr lang="en-US" altLang="en-US" sz="1400" b="1" dirty="0">
                <a:solidFill>
                  <a:srgbClr val="C00000"/>
                </a:solidFill>
              </a:rPr>
              <a:t> </a:t>
            </a:r>
            <a:r>
              <a:rPr lang="en-US" altLang="en-US" sz="1400" b="1" dirty="0" err="1">
                <a:solidFill>
                  <a:srgbClr val="C00000"/>
                </a:solidFill>
              </a:rPr>
              <a:t>tuyến</a:t>
            </a:r>
            <a:r>
              <a:rPr lang="en-US" altLang="en-US" sz="1400" b="1" dirty="0">
                <a:solidFill>
                  <a:srgbClr val="C00000"/>
                </a:solidFill>
              </a:rPr>
              <a:t> </a:t>
            </a:r>
            <a:r>
              <a:rPr lang="en-US" altLang="en-US" sz="1400" b="1" dirty="0" err="1">
                <a:solidFill>
                  <a:srgbClr val="C00000"/>
                </a:solidFill>
              </a:rPr>
              <a:t>đường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FCA0B5B-D6AE-4CD5-63D9-7D74ECCFCD3A}"/>
              </a:ext>
            </a:extLst>
          </p:cNvPr>
          <p:cNvCxnSpPr>
            <a:cxnSpLocks/>
          </p:cNvCxnSpPr>
          <p:nvPr/>
        </p:nvCxnSpPr>
        <p:spPr>
          <a:xfrm>
            <a:off x="7535606" y="2341880"/>
            <a:ext cx="3417739" cy="926614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16435C3-F7B6-5EA1-4972-F13AB8A6EA3F}"/>
              </a:ext>
            </a:extLst>
          </p:cNvPr>
          <p:cNvCxnSpPr>
            <a:cxnSpLocks/>
          </p:cNvCxnSpPr>
          <p:nvPr/>
        </p:nvCxnSpPr>
        <p:spPr>
          <a:xfrm>
            <a:off x="10949670" y="3268494"/>
            <a:ext cx="291829" cy="455922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9CE719D-31F1-440C-FBAE-DDEB5FB65B8F}"/>
              </a:ext>
            </a:extLst>
          </p:cNvPr>
          <p:cNvCxnSpPr>
            <a:cxnSpLocks/>
          </p:cNvCxnSpPr>
          <p:nvPr/>
        </p:nvCxnSpPr>
        <p:spPr>
          <a:xfrm>
            <a:off x="11241499" y="3724416"/>
            <a:ext cx="122915" cy="2222013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27C4B2C-A5DB-19DF-3B53-BAF26FF0F4F3}"/>
              </a:ext>
            </a:extLst>
          </p:cNvPr>
          <p:cNvCxnSpPr>
            <a:cxnSpLocks/>
            <a:stCxn id="67" idx="2"/>
          </p:cNvCxnSpPr>
          <p:nvPr/>
        </p:nvCxnSpPr>
        <p:spPr>
          <a:xfrm flipH="1" flipV="1">
            <a:off x="6177026" y="1974332"/>
            <a:ext cx="1205518" cy="319056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74EFCC7B-6E12-567C-A1B9-8722AD94F2FE}"/>
              </a:ext>
            </a:extLst>
          </p:cNvPr>
          <p:cNvSpPr/>
          <p:nvPr/>
        </p:nvSpPr>
        <p:spPr>
          <a:xfrm>
            <a:off x="7382544" y="2197133"/>
            <a:ext cx="153062" cy="192509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1D701F1-4B9C-55DF-1FBE-4B71ADCD7696}"/>
              </a:ext>
            </a:extLst>
          </p:cNvPr>
          <p:cNvSpPr/>
          <p:nvPr/>
        </p:nvSpPr>
        <p:spPr>
          <a:xfrm>
            <a:off x="5992462" y="1829180"/>
            <a:ext cx="292832" cy="3190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13">
            <a:extLst>
              <a:ext uri="{FF2B5EF4-FFF2-40B4-BE49-F238E27FC236}">
                <a16:creationId xmlns:a16="http://schemas.microsoft.com/office/drawing/2014/main" id="{C333239A-805B-2CC8-56A4-86F46F9DB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44" y="1410819"/>
            <a:ext cx="1712529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mới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Trần</a:t>
            </a:r>
            <a:r>
              <a:rPr lang="en-US" altLang="en-US" sz="1000" b="1" dirty="0">
                <a:solidFill>
                  <a:srgbClr val="C00000"/>
                </a:solidFill>
              </a:rPr>
              <a:t> Xuân </a:t>
            </a:r>
            <a:r>
              <a:rPr lang="en-US" altLang="en-US" sz="1000" b="1" dirty="0" err="1">
                <a:solidFill>
                  <a:srgbClr val="C00000"/>
                </a:solidFill>
              </a:rPr>
              <a:t>Soạn</a:t>
            </a:r>
            <a:endParaRPr lang="en-US" altLang="en-US" sz="1000" b="1" dirty="0">
              <a:solidFill>
                <a:srgbClr val="C00000"/>
              </a:solidFill>
            </a:endParaRPr>
          </a:p>
        </p:txBody>
      </p:sp>
      <p:sp>
        <p:nvSpPr>
          <p:cNvPr id="72" name="TextBox 13">
            <a:extLst>
              <a:ext uri="{FF2B5EF4-FFF2-40B4-BE49-F238E27FC236}">
                <a16:creationId xmlns:a16="http://schemas.microsoft.com/office/drawing/2014/main" id="{148410BD-B8D1-DD97-DB93-DBE721316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039" y="1561621"/>
            <a:ext cx="1712529" cy="707886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hiện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hữu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Trần</a:t>
            </a:r>
            <a:r>
              <a:rPr lang="en-US" altLang="en-US" sz="1000" b="1" dirty="0">
                <a:solidFill>
                  <a:srgbClr val="C00000"/>
                </a:solidFill>
              </a:rPr>
              <a:t> Văn Khánh</a:t>
            </a:r>
          </a:p>
          <a:p>
            <a:pPr algn="just"/>
            <a:r>
              <a:rPr lang="en-US" altLang="en-US" sz="1000" b="1" dirty="0">
                <a:solidFill>
                  <a:srgbClr val="C00000"/>
                </a:solidFill>
              </a:rPr>
              <a:t>(</a:t>
            </a:r>
            <a:r>
              <a:rPr lang="en-US" altLang="en-US" sz="1000" b="1" dirty="0" err="1">
                <a:solidFill>
                  <a:srgbClr val="C00000"/>
                </a:solidFill>
              </a:rPr>
              <a:t>ngay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vòng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xoay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cầu</a:t>
            </a:r>
            <a:r>
              <a:rPr lang="en-US" altLang="en-US" sz="1000" b="1" dirty="0">
                <a:solidFill>
                  <a:srgbClr val="C00000"/>
                </a:solidFill>
              </a:rPr>
              <a:t> Tân </a:t>
            </a:r>
            <a:r>
              <a:rPr lang="en-US" altLang="en-US" sz="1000" b="1" dirty="0" err="1">
                <a:solidFill>
                  <a:srgbClr val="C00000"/>
                </a:solidFill>
              </a:rPr>
              <a:t>Thuận</a:t>
            </a:r>
            <a:r>
              <a:rPr lang="en-US" altLang="en-US" sz="1000" b="1" dirty="0">
                <a:solidFill>
                  <a:srgbClr val="C00000"/>
                </a:solidFill>
              </a:rPr>
              <a:t> 1)</a:t>
            </a:r>
          </a:p>
        </p:txBody>
      </p:sp>
      <p:sp>
        <p:nvSpPr>
          <p:cNvPr id="73" name="TextBox 13">
            <a:extLst>
              <a:ext uri="{FF2B5EF4-FFF2-40B4-BE49-F238E27FC236}">
                <a16:creationId xmlns:a16="http://schemas.microsoft.com/office/drawing/2014/main" id="{89C5F28B-16C9-AE40-5FAD-FA71E21E6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743" y="2963776"/>
            <a:ext cx="1274592" cy="553998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Chiều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dài</a:t>
            </a:r>
            <a:r>
              <a:rPr lang="en-US" altLang="en-US" sz="1000" dirty="0">
                <a:solidFill>
                  <a:srgbClr val="C00000"/>
                </a:solidFill>
              </a:rPr>
              <a:t>: 208m</a:t>
            </a: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Hiện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trạng</a:t>
            </a:r>
            <a:r>
              <a:rPr lang="en-US" altLang="en-US" sz="1000" dirty="0">
                <a:solidFill>
                  <a:srgbClr val="C00000"/>
                </a:solidFill>
              </a:rPr>
              <a:t>: 16m</a:t>
            </a:r>
          </a:p>
          <a:p>
            <a:pPr marL="171450" indent="-171450" algn="just">
              <a:buFontTx/>
              <a:buChar char="-"/>
            </a:pPr>
            <a:r>
              <a:rPr lang="en-US" altLang="en-US" sz="1000" dirty="0" err="1">
                <a:solidFill>
                  <a:srgbClr val="C00000"/>
                </a:solidFill>
              </a:rPr>
              <a:t>Lộ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giới</a:t>
            </a:r>
            <a:r>
              <a:rPr lang="en-US" altLang="en-US" sz="1000" dirty="0">
                <a:solidFill>
                  <a:srgbClr val="C00000"/>
                </a:solidFill>
              </a:rPr>
              <a:t>: 30m.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0C95D76-3C06-6B76-F8FB-23EF9FD922B8}"/>
              </a:ext>
            </a:extLst>
          </p:cNvPr>
          <p:cNvCxnSpPr>
            <a:cxnSpLocks/>
          </p:cNvCxnSpPr>
          <p:nvPr/>
        </p:nvCxnSpPr>
        <p:spPr>
          <a:xfrm flipH="1" flipV="1">
            <a:off x="6949078" y="2269507"/>
            <a:ext cx="618030" cy="69426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16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7F3D0-B2AB-B099-3DDE-3B2D24D57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1">
            <a:extLst>
              <a:ext uri="{FF2B5EF4-FFF2-40B4-BE49-F238E27FC236}">
                <a16:creationId xmlns:a16="http://schemas.microsoft.com/office/drawing/2014/main" id="{DFCF22E7-1658-4318-62C7-ED191F0EC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5. ĐIỀU CHỈNH GIỚI HẠN ĐƯỜNG VÕ THỊ NHỜ, QUẬN 7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FBFBD-4F66-FC30-CD10-D7DEF963F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20" y="451637"/>
            <a:ext cx="10730359" cy="6271664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B7E15A-037E-511B-3558-1F45B560C751}"/>
              </a:ext>
            </a:extLst>
          </p:cNvPr>
          <p:cNvCxnSpPr>
            <a:cxnSpLocks/>
          </p:cNvCxnSpPr>
          <p:nvPr/>
        </p:nvCxnSpPr>
        <p:spPr>
          <a:xfrm flipH="1" flipV="1">
            <a:off x="2184400" y="3911600"/>
            <a:ext cx="3799840" cy="457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4C9594-2BDC-2A2B-6E52-4EFF0C12D550}"/>
              </a:ext>
            </a:extLst>
          </p:cNvPr>
          <p:cNvCxnSpPr>
            <a:cxnSpLocks/>
          </p:cNvCxnSpPr>
          <p:nvPr/>
        </p:nvCxnSpPr>
        <p:spPr>
          <a:xfrm flipH="1" flipV="1">
            <a:off x="5984240" y="4377763"/>
            <a:ext cx="3484880" cy="42791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E44363B-61EC-0316-189D-E57766163C43}"/>
              </a:ext>
            </a:extLst>
          </p:cNvPr>
          <p:cNvSpPr/>
          <p:nvPr/>
        </p:nvSpPr>
        <p:spPr>
          <a:xfrm>
            <a:off x="2041271" y="3802765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3081628B-0ACE-3384-5E6B-072A5BE6F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806" y="3402655"/>
            <a:ext cx="175693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Huỳnh </a:t>
            </a:r>
            <a:r>
              <a:rPr lang="en-US" altLang="en-US" sz="1000" b="1" dirty="0" err="1">
                <a:solidFill>
                  <a:srgbClr val="C00000"/>
                </a:solidFill>
              </a:rPr>
              <a:t>Tấn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Phát</a:t>
            </a:r>
            <a:endParaRPr lang="en-US" altLang="en-US" sz="1000" b="1" dirty="0">
              <a:solidFill>
                <a:srgbClr val="C0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B038AF-B45C-0D5E-005A-B4F2FDF7E282}"/>
              </a:ext>
            </a:extLst>
          </p:cNvPr>
          <p:cNvSpPr/>
          <p:nvPr/>
        </p:nvSpPr>
        <p:spPr>
          <a:xfrm>
            <a:off x="9360852" y="4696845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612AFE7E-3CD2-8DA2-6437-631066241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0852" y="4259933"/>
            <a:ext cx="974989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cuối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số</a:t>
            </a:r>
            <a:r>
              <a:rPr lang="en-US" altLang="en-US" sz="1000" b="1" dirty="0">
                <a:solidFill>
                  <a:srgbClr val="C00000"/>
                </a:solidFill>
              </a:rPr>
              <a:t> 2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A30F0BC5-EBE5-8CD7-706D-081A98116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920" y="3325711"/>
            <a:ext cx="949484" cy="553998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Võ Thị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Nhờ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hữu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134F41CC-60BF-75F5-6157-F7AFFEA91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804" y="4003950"/>
            <a:ext cx="949484" cy="24622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8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6C17152-6D55-306F-00BE-842AAE4CB46F}"/>
              </a:ext>
            </a:extLst>
          </p:cNvPr>
          <p:cNvCxnSpPr>
            <a:cxnSpLocks/>
          </p:cNvCxnSpPr>
          <p:nvPr/>
        </p:nvCxnSpPr>
        <p:spPr>
          <a:xfrm>
            <a:off x="4843107" y="3879709"/>
            <a:ext cx="0" cy="296567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DBB0DFB-E5DD-063B-B745-16A87EB00638}"/>
              </a:ext>
            </a:extLst>
          </p:cNvPr>
          <p:cNvCxnSpPr>
            <a:cxnSpLocks/>
          </p:cNvCxnSpPr>
          <p:nvPr/>
        </p:nvCxnSpPr>
        <p:spPr>
          <a:xfrm>
            <a:off x="7693311" y="4259933"/>
            <a:ext cx="0" cy="296567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3">
            <a:extLst>
              <a:ext uri="{FF2B5EF4-FFF2-40B4-BE49-F238E27FC236}">
                <a16:creationId xmlns:a16="http://schemas.microsoft.com/office/drawing/2014/main" id="{F9E07859-56A7-D2FD-1E54-1A17C96EC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1792" y="5023392"/>
            <a:ext cx="2440527" cy="116955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Tên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điều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chỉnh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hạn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</a:rPr>
              <a:t>VÕ THỊ NHỜ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Huỳnh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Tấn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Phát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cuối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2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Tổng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chiều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781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m.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Mặt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cắt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ngang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trạng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14m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Lộ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14</a:t>
            </a:r>
            <a:endParaRPr lang="en-US" sz="10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3415D46-2D73-6800-D2CF-396555C5F414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6292056" y="4465320"/>
            <a:ext cx="0" cy="55807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707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3258" y="153162"/>
            <a:ext cx="8833485" cy="1149674"/>
          </a:xfrm>
          <a:prstGeom prst="rect">
            <a:avLst/>
          </a:prstGeom>
          <a:ln w="25907">
            <a:solidFill>
              <a:srgbClr val="385D89"/>
            </a:solidFill>
          </a:ln>
        </p:spPr>
        <p:txBody>
          <a:bodyPr vert="horz" wrap="square" lIns="0" tIns="132715" rIns="0" bIns="0" rtlCol="0">
            <a:spAutoFit/>
          </a:bodyPr>
          <a:lstStyle/>
          <a:p>
            <a:pPr algn="ctr">
              <a:spcBef>
                <a:spcPts val="1045"/>
              </a:spcBef>
            </a:pPr>
            <a:r>
              <a:rPr lang="en-US" sz="2400" b="1" dirty="0">
                <a:latin typeface="Times New Roman"/>
                <a:cs typeface="Times New Roman"/>
              </a:rPr>
              <a:t>5. ĐẶT TÊN CHO </a:t>
            </a:r>
            <a:r>
              <a:rPr sz="2400" b="1" dirty="0">
                <a:latin typeface="Times New Roman"/>
                <a:cs typeface="Times New Roman"/>
              </a:rPr>
              <a:t>ĐƯỜNG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Đ</a:t>
            </a:r>
            <a:r>
              <a:rPr sz="2400" b="1" spc="-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8</a:t>
            </a:r>
            <a:r>
              <a:rPr lang="en-US" sz="2400" b="1" dirty="0">
                <a:latin typeface="Times New Roman"/>
                <a:cs typeface="Times New Roman"/>
              </a:rPr>
              <a:t>,</a:t>
            </a:r>
            <a:r>
              <a:rPr lang="en-US" sz="2400" b="1" spc="-30" dirty="0">
                <a:latin typeface="Times New Roman"/>
                <a:cs typeface="Times New Roman"/>
              </a:rPr>
              <a:t> </a:t>
            </a:r>
            <a:r>
              <a:rPr lang="vi-VN" sz="2400" b="1" dirty="0">
                <a:latin typeface="Times New Roman"/>
                <a:cs typeface="Times New Roman"/>
              </a:rPr>
              <a:t>PHƯỜNG</a:t>
            </a:r>
            <a:r>
              <a:rPr lang="vi-VN" sz="2400" b="1" spc="-85" dirty="0">
                <a:latin typeface="Times New Roman"/>
                <a:cs typeface="Times New Roman"/>
              </a:rPr>
              <a:t> </a:t>
            </a:r>
            <a:r>
              <a:rPr lang="vi-VN" sz="2400" b="1" dirty="0">
                <a:latin typeface="Times New Roman"/>
                <a:cs typeface="Times New Roman"/>
              </a:rPr>
              <a:t>TÂN</a:t>
            </a:r>
            <a:r>
              <a:rPr lang="vi-VN" sz="2400" b="1" spc="-60" dirty="0">
                <a:latin typeface="Times New Roman"/>
                <a:cs typeface="Times New Roman"/>
              </a:rPr>
              <a:t> </a:t>
            </a:r>
            <a:r>
              <a:rPr lang="vi-VN" sz="2400" b="1" dirty="0">
                <a:latin typeface="Times New Roman"/>
                <a:cs typeface="Times New Roman"/>
              </a:rPr>
              <a:t>THỚI</a:t>
            </a:r>
            <a:r>
              <a:rPr lang="vi-VN" sz="2400" b="1" spc="-35" dirty="0">
                <a:latin typeface="Times New Roman"/>
                <a:cs typeface="Times New Roman"/>
              </a:rPr>
              <a:t> </a:t>
            </a:r>
            <a:r>
              <a:rPr lang="vi-VN" sz="2400" b="1" spc="-20" dirty="0">
                <a:latin typeface="Times New Roman"/>
                <a:cs typeface="Times New Roman"/>
              </a:rPr>
              <a:t>NHẤT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spcBef>
                <a:spcPts val="5"/>
              </a:spcBef>
            </a:pPr>
            <a:r>
              <a:rPr sz="2200" dirty="0">
                <a:latin typeface="Times New Roman"/>
                <a:cs typeface="Times New Roman"/>
              </a:rPr>
              <a:t>Chiều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rộng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hiện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hữu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8m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-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16m;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Lộ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giới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quy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hoạch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16m;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Chiều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dirty="0" err="1">
                <a:latin typeface="Times New Roman"/>
                <a:cs typeface="Times New Roman"/>
              </a:rPr>
              <a:t>dài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1</a:t>
            </a:r>
            <a:r>
              <a:rPr lang="en-US" sz="2200" spc="-10" dirty="0">
                <a:latin typeface="Times New Roman"/>
                <a:cs typeface="Times New Roman"/>
              </a:rPr>
              <a:t>.</a:t>
            </a:r>
            <a:r>
              <a:rPr sz="2200" spc="-10" dirty="0">
                <a:latin typeface="Times New Roman"/>
                <a:cs typeface="Times New Roman"/>
              </a:rPr>
              <a:t>069m.</a:t>
            </a:r>
            <a:endParaRPr sz="2200" dirty="0">
              <a:latin typeface="Times New Roman"/>
              <a:cs typeface="Times New Roman"/>
            </a:endParaRPr>
          </a:p>
          <a:p>
            <a:pPr algn="ctr">
              <a:spcBef>
                <a:spcPts val="10"/>
              </a:spcBef>
            </a:pPr>
            <a:r>
              <a:rPr sz="2000" dirty="0">
                <a:latin typeface="Times New Roman"/>
                <a:cs typeface="Times New Roman"/>
              </a:rPr>
              <a:t>(Điểm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đầu: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Dương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Thị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Giang;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Điểm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cuối: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Ranh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Khu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dự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án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38ha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Đường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14).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99260" y="1478278"/>
            <a:ext cx="8830310" cy="5304790"/>
            <a:chOff x="175260" y="1478278"/>
            <a:chExt cx="8830310" cy="5304790"/>
          </a:xfrm>
        </p:grpSpPr>
        <p:sp>
          <p:nvSpPr>
            <p:cNvPr id="4" name="object 4"/>
            <p:cNvSpPr/>
            <p:nvPr/>
          </p:nvSpPr>
          <p:spPr>
            <a:xfrm>
              <a:off x="4477512" y="3732276"/>
              <a:ext cx="3399154" cy="791210"/>
            </a:xfrm>
            <a:custGeom>
              <a:avLst/>
              <a:gdLst/>
              <a:ahLst/>
              <a:cxnLst/>
              <a:rect l="l" t="t" r="r" b="b"/>
              <a:pathLst>
                <a:path w="3399154" h="791210">
                  <a:moveTo>
                    <a:pt x="3398901" y="0"/>
                  </a:moveTo>
                  <a:lnTo>
                    <a:pt x="0" y="790956"/>
                  </a:lnTo>
                </a:path>
              </a:pathLst>
            </a:custGeom>
            <a:ln w="76200">
              <a:solidFill>
                <a:srgbClr val="C4BC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60" y="1478278"/>
              <a:ext cx="8830056" cy="53035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913369" y="6497572"/>
              <a:ext cx="1079500" cy="285115"/>
            </a:xfrm>
            <a:custGeom>
              <a:avLst/>
              <a:gdLst/>
              <a:ahLst/>
              <a:cxnLst/>
              <a:rect l="l" t="t" r="r" b="b"/>
              <a:pathLst>
                <a:path w="1079500" h="285115">
                  <a:moveTo>
                    <a:pt x="1078992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1078992" y="284988"/>
                  </a:lnTo>
                  <a:lnTo>
                    <a:pt x="1078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437369" y="6497573"/>
            <a:ext cx="1079500" cy="260969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14605" rIns="0" bIns="0" rtlCol="0">
            <a:spAutoFit/>
          </a:bodyPr>
          <a:lstStyle/>
          <a:p>
            <a:pPr marL="119380">
              <a:spcBef>
                <a:spcPts val="115"/>
              </a:spcBef>
            </a:pPr>
            <a:r>
              <a:rPr sz="1600" b="1" dirty="0">
                <a:latin typeface="Times New Roman"/>
                <a:cs typeface="Times New Roman"/>
              </a:rPr>
              <a:t>Điểm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25" dirty="0">
                <a:latin typeface="Times New Roman"/>
                <a:cs typeface="Times New Roman"/>
              </a:rPr>
              <a:t>đầu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91092" y="3707385"/>
            <a:ext cx="7905750" cy="2789555"/>
            <a:chOff x="867092" y="3707384"/>
            <a:chExt cx="7905750" cy="2789555"/>
          </a:xfrm>
        </p:grpSpPr>
        <p:sp>
          <p:nvSpPr>
            <p:cNvPr id="9" name="object 9"/>
            <p:cNvSpPr/>
            <p:nvPr/>
          </p:nvSpPr>
          <p:spPr>
            <a:xfrm>
              <a:off x="8326373" y="5715762"/>
              <a:ext cx="446405" cy="781050"/>
            </a:xfrm>
            <a:custGeom>
              <a:avLst/>
              <a:gdLst/>
              <a:ahLst/>
              <a:cxnLst/>
              <a:rect l="l" t="t" r="r" b="b"/>
              <a:pathLst>
                <a:path w="446404" h="781050">
                  <a:moveTo>
                    <a:pt x="45998" y="61540"/>
                  </a:moveTo>
                  <a:lnTo>
                    <a:pt x="28821" y="71215"/>
                  </a:lnTo>
                  <a:lnTo>
                    <a:pt x="428625" y="780707"/>
                  </a:lnTo>
                  <a:lnTo>
                    <a:pt x="445897" y="770978"/>
                  </a:lnTo>
                  <a:lnTo>
                    <a:pt x="45998" y="61540"/>
                  </a:lnTo>
                  <a:close/>
                </a:path>
                <a:path w="446404" h="781050">
                  <a:moveTo>
                    <a:pt x="0" y="0"/>
                  </a:moveTo>
                  <a:lnTo>
                    <a:pt x="4191" y="85090"/>
                  </a:lnTo>
                  <a:lnTo>
                    <a:pt x="28821" y="71215"/>
                  </a:lnTo>
                  <a:lnTo>
                    <a:pt x="22605" y="60185"/>
                  </a:lnTo>
                  <a:lnTo>
                    <a:pt x="39750" y="50457"/>
                  </a:lnTo>
                  <a:lnTo>
                    <a:pt x="65674" y="50457"/>
                  </a:lnTo>
                  <a:lnTo>
                    <a:pt x="70611" y="47675"/>
                  </a:lnTo>
                  <a:lnTo>
                    <a:pt x="0" y="0"/>
                  </a:lnTo>
                  <a:close/>
                </a:path>
                <a:path w="446404" h="781050">
                  <a:moveTo>
                    <a:pt x="39750" y="50457"/>
                  </a:moveTo>
                  <a:lnTo>
                    <a:pt x="22605" y="60185"/>
                  </a:lnTo>
                  <a:lnTo>
                    <a:pt x="28821" y="71215"/>
                  </a:lnTo>
                  <a:lnTo>
                    <a:pt x="45998" y="61540"/>
                  </a:lnTo>
                  <a:lnTo>
                    <a:pt x="39750" y="50457"/>
                  </a:lnTo>
                  <a:close/>
                </a:path>
                <a:path w="446404" h="781050">
                  <a:moveTo>
                    <a:pt x="65674" y="50457"/>
                  </a:moveTo>
                  <a:lnTo>
                    <a:pt x="39750" y="50457"/>
                  </a:lnTo>
                  <a:lnTo>
                    <a:pt x="45998" y="61540"/>
                  </a:lnTo>
                  <a:lnTo>
                    <a:pt x="65674" y="504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1141" y="3707384"/>
              <a:ext cx="465835" cy="170561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80110" y="5029962"/>
              <a:ext cx="1102360" cy="325120"/>
            </a:xfrm>
            <a:custGeom>
              <a:avLst/>
              <a:gdLst/>
              <a:ahLst/>
              <a:cxnLst/>
              <a:rect l="l" t="t" r="r" b="b"/>
              <a:pathLst>
                <a:path w="1102360" h="325120">
                  <a:moveTo>
                    <a:pt x="1101852" y="0"/>
                  </a:moveTo>
                  <a:lnTo>
                    <a:pt x="0" y="0"/>
                  </a:lnTo>
                  <a:lnTo>
                    <a:pt x="0" y="324612"/>
                  </a:lnTo>
                  <a:lnTo>
                    <a:pt x="1101852" y="324612"/>
                  </a:lnTo>
                  <a:lnTo>
                    <a:pt x="1101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80110" y="5029962"/>
              <a:ext cx="1102360" cy="325120"/>
            </a:xfrm>
            <a:custGeom>
              <a:avLst/>
              <a:gdLst/>
              <a:ahLst/>
              <a:cxnLst/>
              <a:rect l="l" t="t" r="r" b="b"/>
              <a:pathLst>
                <a:path w="1102360" h="325120">
                  <a:moveTo>
                    <a:pt x="0" y="324612"/>
                  </a:moveTo>
                  <a:lnTo>
                    <a:pt x="1101852" y="324612"/>
                  </a:lnTo>
                  <a:lnTo>
                    <a:pt x="1101852" y="0"/>
                  </a:lnTo>
                  <a:lnTo>
                    <a:pt x="0" y="0"/>
                  </a:lnTo>
                  <a:lnTo>
                    <a:pt x="0" y="324612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503424" y="5051805"/>
            <a:ext cx="9004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dirty="0">
                <a:latin typeface="Times New Roman"/>
                <a:cs typeface="Times New Roman"/>
              </a:rPr>
              <a:t>Điểm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spc="-20" dirty="0">
                <a:latin typeface="Times New Roman"/>
                <a:cs typeface="Times New Roman"/>
              </a:rPr>
              <a:t>cuối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944875" y="2612644"/>
            <a:ext cx="6920230" cy="3164840"/>
            <a:chOff x="1420875" y="2612644"/>
            <a:chExt cx="6920230" cy="316484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2589" y="2612644"/>
              <a:ext cx="576961" cy="8608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20875" y="3658361"/>
              <a:ext cx="458470" cy="1360170"/>
            </a:xfrm>
            <a:custGeom>
              <a:avLst/>
              <a:gdLst/>
              <a:ahLst/>
              <a:cxnLst/>
              <a:rect l="l" t="t" r="r" b="b"/>
              <a:pathLst>
                <a:path w="458469" h="1360170">
                  <a:moveTo>
                    <a:pt x="412551" y="69486"/>
                  </a:moveTo>
                  <a:lnTo>
                    <a:pt x="0" y="1353693"/>
                  </a:lnTo>
                  <a:lnTo>
                    <a:pt x="18796" y="1359789"/>
                  </a:lnTo>
                  <a:lnTo>
                    <a:pt x="431359" y="75546"/>
                  </a:lnTo>
                  <a:lnTo>
                    <a:pt x="412551" y="69486"/>
                  </a:lnTo>
                  <a:close/>
                </a:path>
                <a:path w="458469" h="1360170">
                  <a:moveTo>
                    <a:pt x="454093" y="57404"/>
                  </a:moveTo>
                  <a:lnTo>
                    <a:pt x="416432" y="57404"/>
                  </a:lnTo>
                  <a:lnTo>
                    <a:pt x="435229" y="63500"/>
                  </a:lnTo>
                  <a:lnTo>
                    <a:pt x="431359" y="75546"/>
                  </a:lnTo>
                  <a:lnTo>
                    <a:pt x="458216" y="84200"/>
                  </a:lnTo>
                  <a:lnTo>
                    <a:pt x="454093" y="57404"/>
                  </a:lnTo>
                  <a:close/>
                </a:path>
                <a:path w="458469" h="1360170">
                  <a:moveTo>
                    <a:pt x="416432" y="57404"/>
                  </a:moveTo>
                  <a:lnTo>
                    <a:pt x="412551" y="69486"/>
                  </a:lnTo>
                  <a:lnTo>
                    <a:pt x="431359" y="75546"/>
                  </a:lnTo>
                  <a:lnTo>
                    <a:pt x="435229" y="63500"/>
                  </a:lnTo>
                  <a:lnTo>
                    <a:pt x="416432" y="57404"/>
                  </a:lnTo>
                  <a:close/>
                </a:path>
                <a:path w="458469" h="1360170">
                  <a:moveTo>
                    <a:pt x="445262" y="0"/>
                  </a:moveTo>
                  <a:lnTo>
                    <a:pt x="385699" y="60832"/>
                  </a:lnTo>
                  <a:lnTo>
                    <a:pt x="412551" y="69486"/>
                  </a:lnTo>
                  <a:lnTo>
                    <a:pt x="416432" y="57404"/>
                  </a:lnTo>
                  <a:lnTo>
                    <a:pt x="454093" y="57404"/>
                  </a:lnTo>
                  <a:lnTo>
                    <a:pt x="445262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62730" y="4589398"/>
              <a:ext cx="2088514" cy="877569"/>
            </a:xfrm>
            <a:custGeom>
              <a:avLst/>
              <a:gdLst/>
              <a:ahLst/>
              <a:cxnLst/>
              <a:rect l="l" t="t" r="r" b="b"/>
              <a:pathLst>
                <a:path w="2088514" h="877570">
                  <a:moveTo>
                    <a:pt x="77597" y="0"/>
                  </a:moveTo>
                  <a:lnTo>
                    <a:pt x="0" y="247650"/>
                  </a:lnTo>
                  <a:lnTo>
                    <a:pt x="2010537" y="877569"/>
                  </a:lnTo>
                  <a:lnTo>
                    <a:pt x="2088134" y="629919"/>
                  </a:lnTo>
                  <a:lnTo>
                    <a:pt x="775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62730" y="4589398"/>
              <a:ext cx="2088514" cy="877569"/>
            </a:xfrm>
            <a:custGeom>
              <a:avLst/>
              <a:gdLst/>
              <a:ahLst/>
              <a:cxnLst/>
              <a:rect l="l" t="t" r="r" b="b"/>
              <a:pathLst>
                <a:path w="2088514" h="877570">
                  <a:moveTo>
                    <a:pt x="77597" y="0"/>
                  </a:moveTo>
                  <a:lnTo>
                    <a:pt x="2088134" y="629919"/>
                  </a:lnTo>
                  <a:lnTo>
                    <a:pt x="2010537" y="877569"/>
                  </a:lnTo>
                  <a:lnTo>
                    <a:pt x="0" y="247650"/>
                  </a:lnTo>
                  <a:lnTo>
                    <a:pt x="77597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0031" y="3619500"/>
              <a:ext cx="6560820" cy="2157958"/>
            </a:xfrm>
            <a:prstGeom prst="rect">
              <a:avLst/>
            </a:prstGeom>
          </p:spPr>
        </p:pic>
      </p:grpSp>
      <p:sp>
        <p:nvSpPr>
          <p:cNvPr id="20" name="object 24">
            <a:extLst>
              <a:ext uri="{FF2B5EF4-FFF2-40B4-BE49-F238E27FC236}">
                <a16:creationId xmlns:a16="http://schemas.microsoft.com/office/drawing/2014/main" id="{4EDFDA47-4771-FE53-25E6-261D43C8524D}"/>
              </a:ext>
            </a:extLst>
          </p:cNvPr>
          <p:cNvSpPr txBox="1"/>
          <p:nvPr/>
        </p:nvSpPr>
        <p:spPr>
          <a:xfrm>
            <a:off x="7145501" y="5777459"/>
            <a:ext cx="1493115" cy="5174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600" b="1" spc="-25" dirty="0" err="1">
                <a:latin typeface="Times New Roman"/>
                <a:cs typeface="Times New Roman"/>
              </a:rPr>
              <a:t>Tên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dự</a:t>
            </a:r>
            <a:r>
              <a:rPr lang="en-US" sz="1600" b="1" spc="-25" dirty="0"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latin typeface="Times New Roman"/>
                <a:cs typeface="Times New Roman"/>
              </a:rPr>
              <a:t>kiến</a:t>
            </a:r>
            <a:r>
              <a:rPr lang="en-US" sz="1600" b="1" spc="-25" dirty="0">
                <a:latin typeface="Times New Roman"/>
                <a:cs typeface="Times New Roman"/>
              </a:rPr>
              <a:t>:  </a:t>
            </a:r>
          </a:p>
          <a:p>
            <a:pPr marL="12700" algn="ctr">
              <a:spcBef>
                <a:spcPts val="95"/>
              </a:spcBef>
            </a:pPr>
            <a:r>
              <a:rPr lang="en-US" sz="1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Nguyễn Thị </a:t>
            </a:r>
            <a:r>
              <a:rPr lang="en-US" sz="1600" b="1" spc="-25" dirty="0" err="1">
                <a:solidFill>
                  <a:srgbClr val="FF0000"/>
                </a:solidFill>
                <a:latin typeface="Times New Roman"/>
                <a:cs typeface="Times New Roman"/>
              </a:rPr>
              <a:t>Lựu</a:t>
            </a:r>
            <a:endParaRPr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F161D8B-ED56-B83C-5731-72053DA27FC5}"/>
              </a:ext>
            </a:extLst>
          </p:cNvPr>
          <p:cNvCxnSpPr>
            <a:cxnSpLocks/>
          </p:cNvCxnSpPr>
          <p:nvPr/>
        </p:nvCxnSpPr>
        <p:spPr>
          <a:xfrm flipH="1" flipV="1">
            <a:off x="7924800" y="5321046"/>
            <a:ext cx="99134" cy="46954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6665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74DC8-3038-51F2-54A5-6107C59D3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1">
            <a:extLst>
              <a:ext uri="{FF2B5EF4-FFF2-40B4-BE49-F238E27FC236}">
                <a16:creationId xmlns:a16="http://schemas.microsoft.com/office/drawing/2014/main" id="{F5BC1E70-560D-6D1D-B1D8-994B5025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6. ĐIỀU CHỈNH GIỚI HẠN ĐƯỜNG TRẦN TRỌNG CUNG, QUẬN 7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845D5-F8CE-B255-52D8-F3244C10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39" y="442673"/>
            <a:ext cx="10362810" cy="63348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87D5F2-43A9-BE77-EFCD-A82458DDFB55}"/>
              </a:ext>
            </a:extLst>
          </p:cNvPr>
          <p:cNvCxnSpPr>
            <a:cxnSpLocks/>
          </p:cNvCxnSpPr>
          <p:nvPr/>
        </p:nvCxnSpPr>
        <p:spPr>
          <a:xfrm flipH="1">
            <a:off x="2403676" y="1021404"/>
            <a:ext cx="2606069" cy="28318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2E16D-807E-99B5-9F44-40E8FF366630}"/>
              </a:ext>
            </a:extLst>
          </p:cNvPr>
          <p:cNvCxnSpPr>
            <a:cxnSpLocks/>
          </p:cNvCxnSpPr>
          <p:nvPr/>
        </p:nvCxnSpPr>
        <p:spPr>
          <a:xfrm flipH="1" flipV="1">
            <a:off x="5009745" y="1021403"/>
            <a:ext cx="2889115" cy="42801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1D38C5-9DD3-4A5C-5008-665D546B8612}"/>
              </a:ext>
            </a:extLst>
          </p:cNvPr>
          <p:cNvCxnSpPr>
            <a:cxnSpLocks/>
          </p:cNvCxnSpPr>
          <p:nvPr/>
        </p:nvCxnSpPr>
        <p:spPr>
          <a:xfrm flipH="1" flipV="1">
            <a:off x="7898860" y="1449421"/>
            <a:ext cx="943348" cy="197957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26427FAD-64AF-90CD-4F14-B0F90445A690}"/>
              </a:ext>
            </a:extLst>
          </p:cNvPr>
          <p:cNvSpPr/>
          <p:nvPr/>
        </p:nvSpPr>
        <p:spPr>
          <a:xfrm>
            <a:off x="2150802" y="1183732"/>
            <a:ext cx="273318" cy="307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9AEC2583-65B9-4BF2-AF60-783C09965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39" y="776839"/>
            <a:ext cx="175693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đầu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Huỳnh </a:t>
            </a:r>
            <a:r>
              <a:rPr lang="en-US" altLang="en-US" sz="1000" b="1" dirty="0" err="1">
                <a:solidFill>
                  <a:srgbClr val="C00000"/>
                </a:solidFill>
              </a:rPr>
              <a:t>Tấn</a:t>
            </a:r>
            <a:r>
              <a:rPr lang="en-US" altLang="en-US" sz="1000" b="1" dirty="0">
                <a:solidFill>
                  <a:srgbClr val="C00000"/>
                </a:solidFill>
              </a:rPr>
              <a:t> </a:t>
            </a:r>
            <a:r>
              <a:rPr lang="en-US" altLang="en-US" sz="1000" b="1" dirty="0" err="1">
                <a:solidFill>
                  <a:srgbClr val="C00000"/>
                </a:solidFill>
              </a:rPr>
              <a:t>Phát</a:t>
            </a:r>
            <a:endParaRPr lang="en-US" altLang="en-US" sz="1000" b="1" dirty="0">
              <a:solidFill>
                <a:srgbClr val="C0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2BD4B1-A5FA-6F1A-64F6-9043966E8FD9}"/>
              </a:ext>
            </a:extLst>
          </p:cNvPr>
          <p:cNvSpPr/>
          <p:nvPr/>
        </p:nvSpPr>
        <p:spPr>
          <a:xfrm>
            <a:off x="8733940" y="3320166"/>
            <a:ext cx="216535" cy="21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96B81888-3CBB-FEF2-AC5E-23DF4E630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5537" y="3056091"/>
            <a:ext cx="1154277" cy="553998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000" dirty="0" err="1">
                <a:solidFill>
                  <a:srgbClr val="C00000"/>
                </a:solidFill>
              </a:rPr>
              <a:t>Điểm</a:t>
            </a:r>
            <a:r>
              <a:rPr lang="en-US" altLang="en-US" sz="1000" dirty="0">
                <a:solidFill>
                  <a:srgbClr val="C00000"/>
                </a:solidFill>
              </a:rPr>
              <a:t> </a:t>
            </a:r>
            <a:r>
              <a:rPr lang="en-US" altLang="en-US" sz="1000" dirty="0" err="1">
                <a:solidFill>
                  <a:srgbClr val="C00000"/>
                </a:solidFill>
              </a:rPr>
              <a:t>cuối</a:t>
            </a:r>
            <a:r>
              <a:rPr lang="en-US" altLang="en-US" sz="10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altLang="en-US" sz="1000" b="1" dirty="0" err="1">
                <a:solidFill>
                  <a:srgbClr val="C00000"/>
                </a:solidFill>
              </a:rPr>
              <a:t>Đường</a:t>
            </a:r>
            <a:r>
              <a:rPr lang="en-US" altLang="en-US" sz="1000" b="1" dirty="0">
                <a:solidFill>
                  <a:srgbClr val="C00000"/>
                </a:solidFill>
              </a:rPr>
              <a:t> Nguyễn Văn Quỳ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BC808F09-5E24-8429-736D-43B5FCF21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600" y="470438"/>
            <a:ext cx="1289761" cy="553998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Trần</a:t>
            </a:r>
            <a:r>
              <a:rPr lang="en-US" sz="1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Trọng</a:t>
            </a:r>
            <a:r>
              <a:rPr lang="en-US" sz="1000" b="1" dirty="0">
                <a:solidFill>
                  <a:srgbClr val="7030A0"/>
                </a:solidFill>
                <a:latin typeface="Arial" panose="020B0604020202020204" pitchFamily="34" charset="0"/>
              </a:rPr>
              <a:t> Cung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hiện</a:t>
            </a:r>
            <a:r>
              <a:rPr lang="en-US" sz="1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hữu</a:t>
            </a:r>
            <a:endParaRPr lang="en-US" sz="10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7FA90B2-9F38-70C7-7BE3-B657649FD108}"/>
              </a:ext>
            </a:extLst>
          </p:cNvPr>
          <p:cNvCxnSpPr>
            <a:cxnSpLocks/>
          </p:cNvCxnSpPr>
          <p:nvPr/>
        </p:nvCxnSpPr>
        <p:spPr>
          <a:xfrm>
            <a:off x="6292529" y="1021403"/>
            <a:ext cx="0" cy="16232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3">
            <a:extLst>
              <a:ext uri="{FF2B5EF4-FFF2-40B4-BE49-F238E27FC236}">
                <a16:creationId xmlns:a16="http://schemas.microsoft.com/office/drawing/2014/main" id="{911225DE-1236-FF8A-7A03-08E185808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3940" y="2261683"/>
            <a:ext cx="949484" cy="24622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D6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76CA1EC-572B-91AB-543B-42E52E7D0A35}"/>
              </a:ext>
            </a:extLst>
          </p:cNvPr>
          <p:cNvCxnSpPr>
            <a:cxnSpLocks/>
          </p:cNvCxnSpPr>
          <p:nvPr/>
        </p:nvCxnSpPr>
        <p:spPr>
          <a:xfrm flipH="1">
            <a:off x="8370534" y="2384793"/>
            <a:ext cx="363406" cy="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3">
            <a:extLst>
              <a:ext uri="{FF2B5EF4-FFF2-40B4-BE49-F238E27FC236}">
                <a16:creationId xmlns:a16="http://schemas.microsoft.com/office/drawing/2014/main" id="{FAECDD5C-BC0D-1D6D-C426-3FD6F9B4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3758" y="1871392"/>
            <a:ext cx="2440527" cy="1169551"/>
          </a:xfrm>
          <a:prstGeom prst="rect">
            <a:avLst/>
          </a:prstGeom>
          <a:solidFill>
            <a:schemeClr val="bg1"/>
          </a:solidFill>
          <a:ln w="9525">
            <a:solidFill>
              <a:srgbClr val="007AD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Tên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điều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chỉnh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hạn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</a:rPr>
              <a:t>TRẦN TRỌNG CUNG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Huỳnh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Tấn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Phát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cuối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Nguyễn Văn Quỳ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Tổng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chiều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918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m.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Mặt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cắt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ngang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trạng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24m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Lộ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Arial" panose="020B0604020202020204" pitchFamily="34" charset="0"/>
              </a:rPr>
              <a:t>giới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24</a:t>
            </a:r>
            <a:endParaRPr lang="en-US" sz="10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E0F60D-CA70-DCC6-6796-E13AD5D7A582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6714022" y="1313320"/>
            <a:ext cx="0" cy="55807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7828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9358" y="1668272"/>
            <a:ext cx="8787384" cy="496824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454895" y="18288"/>
            <a:ext cx="26670" cy="27940"/>
          </a:xfrm>
          <a:custGeom>
            <a:avLst/>
            <a:gdLst/>
            <a:ahLst/>
            <a:cxnLst/>
            <a:rect l="l" t="t" r="r" b="b"/>
            <a:pathLst>
              <a:path w="26670" h="27940">
                <a:moveTo>
                  <a:pt x="0" y="0"/>
                </a:moveTo>
                <a:lnTo>
                  <a:pt x="26161" y="27685"/>
                </a:lnTo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83258" y="153163"/>
            <a:ext cx="8833485" cy="1323439"/>
          </a:xfrm>
          <a:prstGeom prst="rect">
            <a:avLst/>
          </a:prstGeom>
          <a:ln w="25907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375"/>
              </a:lnSpc>
            </a:pPr>
            <a:r>
              <a:rPr lang="en-US" sz="2200" b="1" dirty="0">
                <a:latin typeface="Times New Roman"/>
                <a:cs typeface="Times New Roman"/>
              </a:rPr>
              <a:t>7</a:t>
            </a:r>
            <a:r>
              <a:rPr lang="en-US" sz="2200" b="1" dirty="0" smtClean="0">
                <a:latin typeface="Times New Roman"/>
                <a:cs typeface="Times New Roman"/>
              </a:rPr>
              <a:t>. </a:t>
            </a:r>
            <a:r>
              <a:rPr lang="en-US" sz="2200" b="1" dirty="0">
                <a:latin typeface="Times New Roman"/>
                <a:cs typeface="Times New Roman"/>
              </a:rPr>
              <a:t>ĐIỀU CHỈNH GIỚI HẠN </a:t>
            </a:r>
            <a:r>
              <a:rPr lang="vi-VN" sz="2200" b="1" dirty="0">
                <a:latin typeface="Times New Roman"/>
                <a:cs typeface="Times New Roman"/>
              </a:rPr>
              <a:t>ĐƯỜNG</a:t>
            </a:r>
            <a:r>
              <a:rPr lang="vi-VN" sz="2200" b="1" spc="-70" dirty="0">
                <a:latin typeface="Times New Roman"/>
                <a:cs typeface="Times New Roman"/>
              </a:rPr>
              <a:t> </a:t>
            </a:r>
            <a:r>
              <a:rPr lang="vi-VN" sz="2200" b="1" spc="-10" dirty="0">
                <a:latin typeface="Times New Roman"/>
                <a:cs typeface="Times New Roman"/>
              </a:rPr>
              <a:t>NGUYỄN</a:t>
            </a:r>
            <a:r>
              <a:rPr lang="vi-VN" sz="2200" b="1" spc="-70" dirty="0">
                <a:latin typeface="Times New Roman"/>
                <a:cs typeface="Times New Roman"/>
              </a:rPr>
              <a:t> </a:t>
            </a:r>
            <a:r>
              <a:rPr lang="vi-VN" sz="2200" b="1" dirty="0">
                <a:latin typeface="Times New Roman"/>
                <a:cs typeface="Times New Roman"/>
              </a:rPr>
              <a:t>THỊ</a:t>
            </a:r>
            <a:r>
              <a:rPr lang="vi-VN" sz="2200" b="1" spc="-55" dirty="0">
                <a:latin typeface="Times New Roman"/>
                <a:cs typeface="Times New Roman"/>
              </a:rPr>
              <a:t> </a:t>
            </a:r>
            <a:r>
              <a:rPr lang="vi-VN" sz="2200" b="1" dirty="0">
                <a:latin typeface="Times New Roman"/>
                <a:cs typeface="Times New Roman"/>
              </a:rPr>
              <a:t>NHUẦN</a:t>
            </a:r>
            <a:r>
              <a:rPr lang="vi-VN" sz="2200" b="1" spc="-10" dirty="0">
                <a:latin typeface="Times New Roman"/>
                <a:cs typeface="Times New Roman"/>
              </a:rPr>
              <a:t>,</a:t>
            </a:r>
            <a:r>
              <a:rPr lang="en-US" sz="2200" b="1" spc="-10" dirty="0">
                <a:latin typeface="Times New Roman"/>
                <a:cs typeface="Times New Roman"/>
              </a:rPr>
              <a:t> QUẬN 12</a:t>
            </a:r>
            <a:endParaRPr lang="vi-VN" sz="22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US" sz="2200" b="1" spc="-20" dirty="0">
                <a:latin typeface="Times New Roman"/>
                <a:cs typeface="Times New Roman"/>
              </a:rPr>
              <a:t>(NỐI DÀI VỚI </a:t>
            </a:r>
            <a:r>
              <a:rPr sz="2200" b="1" spc="-20" dirty="0">
                <a:latin typeface="Times New Roman"/>
                <a:cs typeface="Times New Roman"/>
              </a:rPr>
              <a:t>ĐƯỜNG</a:t>
            </a:r>
            <a:r>
              <a:rPr sz="2200" b="1" spc="-12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AN</a:t>
            </a:r>
            <a:r>
              <a:rPr sz="2200" b="1" spc="-9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LỘC</a:t>
            </a:r>
            <a:r>
              <a:rPr lang="en-US" sz="2200" b="1" dirty="0">
                <a:latin typeface="Times New Roman"/>
                <a:cs typeface="Times New Roman"/>
              </a:rPr>
              <a:t>,</a:t>
            </a:r>
            <a:r>
              <a:rPr sz="2200" b="1" spc="-5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PHƯỜNG</a:t>
            </a:r>
            <a:r>
              <a:rPr sz="2200" b="1" spc="-7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THẠNH</a:t>
            </a:r>
            <a:r>
              <a:rPr sz="2200" b="1" spc="-45" dirty="0">
                <a:latin typeface="Times New Roman"/>
                <a:cs typeface="Times New Roman"/>
              </a:rPr>
              <a:t> </a:t>
            </a:r>
            <a:r>
              <a:rPr sz="2200" b="1" spc="-25" dirty="0">
                <a:latin typeface="Times New Roman"/>
                <a:cs typeface="Times New Roman"/>
              </a:rPr>
              <a:t>LỘC</a:t>
            </a:r>
            <a:r>
              <a:rPr lang="en-US" sz="2200" b="1" spc="-25" dirty="0">
                <a:latin typeface="Times New Roman"/>
                <a:cs typeface="Times New Roman"/>
              </a:rPr>
              <a:t>)</a:t>
            </a:r>
            <a:endParaRPr sz="2200" dirty="0">
              <a:latin typeface="Times New Roman"/>
              <a:cs typeface="Times New Roman"/>
            </a:endParaRPr>
          </a:p>
          <a:p>
            <a:pPr algn="ctr">
              <a:tabLst>
                <a:tab pos="2866390" algn="l"/>
              </a:tabLst>
            </a:pPr>
            <a:r>
              <a:rPr lang="en-US" sz="2200" dirty="0" err="1">
                <a:latin typeface="Times New Roman"/>
                <a:cs typeface="Times New Roman"/>
              </a:rPr>
              <a:t>Điểm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đầu</a:t>
            </a:r>
            <a:r>
              <a:rPr lang="en-US" sz="2200" dirty="0">
                <a:latin typeface="Times New Roman"/>
                <a:cs typeface="Times New Roman"/>
              </a:rPr>
              <a:t>: </a:t>
            </a:r>
            <a:r>
              <a:rPr lang="en-US" sz="2200" dirty="0" err="1">
                <a:latin typeface="Times New Roman"/>
                <a:cs typeface="Times New Roman"/>
              </a:rPr>
              <a:t>đường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Đỗ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Mười</a:t>
            </a:r>
            <a:r>
              <a:rPr lang="en-US" sz="2200" dirty="0">
                <a:latin typeface="Times New Roman"/>
                <a:cs typeface="Times New Roman"/>
              </a:rPr>
              <a:t>; </a:t>
            </a:r>
            <a:r>
              <a:rPr lang="en-US" sz="2200" dirty="0" err="1">
                <a:latin typeface="Times New Roman"/>
                <a:cs typeface="Times New Roman"/>
              </a:rPr>
              <a:t>Điểm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cuối</a:t>
            </a:r>
            <a:r>
              <a:rPr lang="en-US" sz="2200" dirty="0">
                <a:latin typeface="Times New Roman"/>
                <a:cs typeface="Times New Roman"/>
              </a:rPr>
              <a:t>: </a:t>
            </a:r>
            <a:r>
              <a:rPr lang="en-US" sz="2200" dirty="0" err="1">
                <a:latin typeface="Times New Roman"/>
                <a:cs typeface="Times New Roman"/>
              </a:rPr>
              <a:t>cầu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Tầm</a:t>
            </a:r>
            <a:r>
              <a:rPr lang="en-US" sz="2200" dirty="0">
                <a:latin typeface="Times New Roman"/>
                <a:cs typeface="Times New Roman"/>
              </a:rPr>
              <a:t> Du</a:t>
            </a:r>
          </a:p>
          <a:p>
            <a:pPr algn="ctr">
              <a:tabLst>
                <a:tab pos="2866390" algn="l"/>
              </a:tabLst>
            </a:pPr>
            <a:r>
              <a:rPr lang="en-US" sz="2200" dirty="0" err="1">
                <a:latin typeface="Times New Roman"/>
                <a:cs typeface="Times New Roman"/>
              </a:rPr>
              <a:t>Chiều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dài</a:t>
            </a:r>
            <a:r>
              <a:rPr lang="en-US" sz="2200" dirty="0">
                <a:latin typeface="Times New Roman"/>
                <a:cs typeface="Times New Roman"/>
              </a:rPr>
              <a:t>: 1.710m; </a:t>
            </a:r>
            <a:r>
              <a:rPr lang="en-US" sz="2200" dirty="0" err="1">
                <a:latin typeface="Times New Roman"/>
                <a:cs typeface="Times New Roman"/>
              </a:rPr>
              <a:t>Lộ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giới</a:t>
            </a:r>
            <a:r>
              <a:rPr lang="en-US" sz="2200" dirty="0">
                <a:latin typeface="Times New Roman"/>
                <a:cs typeface="Times New Roman"/>
              </a:rPr>
              <a:t>: 12m; </a:t>
            </a:r>
            <a:r>
              <a:rPr lang="en-US" sz="2200" dirty="0" err="1">
                <a:latin typeface="Times New Roman"/>
                <a:cs typeface="Times New Roman"/>
              </a:rPr>
              <a:t>Hiện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trạng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mặt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cắt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ngang</a:t>
            </a:r>
            <a:r>
              <a:rPr lang="en-US" sz="2200" dirty="0">
                <a:latin typeface="Times New Roman"/>
                <a:cs typeface="Times New Roman"/>
              </a:rPr>
              <a:t>: 12m.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884296" y="2495296"/>
            <a:ext cx="719455" cy="2089785"/>
            <a:chOff x="2360295" y="2495295"/>
            <a:chExt cx="719455" cy="2089785"/>
          </a:xfrm>
        </p:grpSpPr>
        <p:sp>
          <p:nvSpPr>
            <p:cNvPr id="6" name="object 6"/>
            <p:cNvSpPr/>
            <p:nvPr/>
          </p:nvSpPr>
          <p:spPr>
            <a:xfrm>
              <a:off x="2372995" y="3915028"/>
              <a:ext cx="694055" cy="311785"/>
            </a:xfrm>
            <a:custGeom>
              <a:avLst/>
              <a:gdLst/>
              <a:ahLst/>
              <a:cxnLst/>
              <a:rect l="l" t="t" r="r" b="b"/>
              <a:pathLst>
                <a:path w="694055" h="311785">
                  <a:moveTo>
                    <a:pt x="16637" y="0"/>
                  </a:moveTo>
                  <a:lnTo>
                    <a:pt x="0" y="44069"/>
                  </a:lnTo>
                  <a:lnTo>
                    <a:pt x="634365" y="282829"/>
                  </a:lnTo>
                  <a:lnTo>
                    <a:pt x="623569" y="311531"/>
                  </a:lnTo>
                  <a:lnTo>
                    <a:pt x="693547" y="279908"/>
                  </a:lnTo>
                  <a:lnTo>
                    <a:pt x="661797" y="209931"/>
                  </a:lnTo>
                  <a:lnTo>
                    <a:pt x="651002" y="238760"/>
                  </a:lnTo>
                  <a:lnTo>
                    <a:pt x="166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72995" y="3915028"/>
              <a:ext cx="694055" cy="311785"/>
            </a:xfrm>
            <a:custGeom>
              <a:avLst/>
              <a:gdLst/>
              <a:ahLst/>
              <a:cxnLst/>
              <a:rect l="l" t="t" r="r" b="b"/>
              <a:pathLst>
                <a:path w="694055" h="311785">
                  <a:moveTo>
                    <a:pt x="623569" y="311531"/>
                  </a:moveTo>
                  <a:lnTo>
                    <a:pt x="634365" y="282829"/>
                  </a:lnTo>
                  <a:lnTo>
                    <a:pt x="0" y="44069"/>
                  </a:lnTo>
                  <a:lnTo>
                    <a:pt x="16637" y="0"/>
                  </a:lnTo>
                  <a:lnTo>
                    <a:pt x="651002" y="238760"/>
                  </a:lnTo>
                  <a:lnTo>
                    <a:pt x="661797" y="209931"/>
                  </a:lnTo>
                  <a:lnTo>
                    <a:pt x="693547" y="279908"/>
                  </a:lnTo>
                  <a:lnTo>
                    <a:pt x="623569" y="3115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68880" y="2507995"/>
              <a:ext cx="579120" cy="2064385"/>
            </a:xfrm>
            <a:custGeom>
              <a:avLst/>
              <a:gdLst/>
              <a:ahLst/>
              <a:cxnLst/>
              <a:rect l="l" t="t" r="r" b="b"/>
              <a:pathLst>
                <a:path w="579119" h="2064385">
                  <a:moveTo>
                    <a:pt x="285876" y="0"/>
                  </a:moveTo>
                  <a:lnTo>
                    <a:pt x="0" y="2022602"/>
                  </a:lnTo>
                  <a:lnTo>
                    <a:pt x="293369" y="2064003"/>
                  </a:lnTo>
                  <a:lnTo>
                    <a:pt x="579119" y="41401"/>
                  </a:lnTo>
                  <a:lnTo>
                    <a:pt x="285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68880" y="2507995"/>
              <a:ext cx="579120" cy="2064385"/>
            </a:xfrm>
            <a:custGeom>
              <a:avLst/>
              <a:gdLst/>
              <a:ahLst/>
              <a:cxnLst/>
              <a:rect l="l" t="t" r="r" b="b"/>
              <a:pathLst>
                <a:path w="579119" h="2064385">
                  <a:moveTo>
                    <a:pt x="0" y="2022602"/>
                  </a:moveTo>
                  <a:lnTo>
                    <a:pt x="285876" y="0"/>
                  </a:lnTo>
                  <a:lnTo>
                    <a:pt x="579119" y="41401"/>
                  </a:lnTo>
                  <a:lnTo>
                    <a:pt x="293369" y="2064003"/>
                  </a:lnTo>
                  <a:lnTo>
                    <a:pt x="0" y="202260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3401" y="3552570"/>
              <a:ext cx="257175" cy="89065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707386" y="2656458"/>
              <a:ext cx="287020" cy="838835"/>
            </a:xfrm>
            <a:custGeom>
              <a:avLst/>
              <a:gdLst/>
              <a:ahLst/>
              <a:cxnLst/>
              <a:rect l="l" t="t" r="r" b="b"/>
              <a:pathLst>
                <a:path w="287019" h="838835">
                  <a:moveTo>
                    <a:pt x="112522" y="219710"/>
                  </a:moveTo>
                  <a:lnTo>
                    <a:pt x="111506" y="215900"/>
                  </a:lnTo>
                  <a:lnTo>
                    <a:pt x="106426" y="209042"/>
                  </a:lnTo>
                  <a:lnTo>
                    <a:pt x="103124" y="207137"/>
                  </a:lnTo>
                  <a:lnTo>
                    <a:pt x="94742" y="205867"/>
                  </a:lnTo>
                  <a:lnTo>
                    <a:pt x="90932" y="206883"/>
                  </a:lnTo>
                  <a:lnTo>
                    <a:pt x="84112" y="212090"/>
                  </a:lnTo>
                  <a:lnTo>
                    <a:pt x="82169" y="215265"/>
                  </a:lnTo>
                  <a:lnTo>
                    <a:pt x="81534" y="219583"/>
                  </a:lnTo>
                  <a:lnTo>
                    <a:pt x="81191" y="222377"/>
                  </a:lnTo>
                  <a:lnTo>
                    <a:pt x="81076" y="223266"/>
                  </a:lnTo>
                  <a:lnTo>
                    <a:pt x="98806" y="237363"/>
                  </a:lnTo>
                  <a:lnTo>
                    <a:pt x="102616" y="236474"/>
                  </a:lnTo>
                  <a:lnTo>
                    <a:pt x="105918" y="233934"/>
                  </a:lnTo>
                  <a:lnTo>
                    <a:pt x="109347" y="231394"/>
                  </a:lnTo>
                  <a:lnTo>
                    <a:pt x="111252" y="227965"/>
                  </a:lnTo>
                  <a:lnTo>
                    <a:pt x="112522" y="219710"/>
                  </a:lnTo>
                  <a:close/>
                </a:path>
                <a:path w="287019" h="838835">
                  <a:moveTo>
                    <a:pt x="124714" y="149733"/>
                  </a:moveTo>
                  <a:lnTo>
                    <a:pt x="95377" y="112522"/>
                  </a:lnTo>
                  <a:lnTo>
                    <a:pt x="91186" y="141986"/>
                  </a:lnTo>
                  <a:lnTo>
                    <a:pt x="123571" y="158115"/>
                  </a:lnTo>
                  <a:lnTo>
                    <a:pt x="124714" y="149733"/>
                  </a:lnTo>
                  <a:close/>
                </a:path>
                <a:path w="287019" h="838835">
                  <a:moveTo>
                    <a:pt x="153797" y="689991"/>
                  </a:moveTo>
                  <a:lnTo>
                    <a:pt x="150241" y="689483"/>
                  </a:lnTo>
                  <a:lnTo>
                    <a:pt x="149694" y="693166"/>
                  </a:lnTo>
                  <a:lnTo>
                    <a:pt x="149098" y="697611"/>
                  </a:lnTo>
                  <a:lnTo>
                    <a:pt x="148082" y="700405"/>
                  </a:lnTo>
                  <a:lnTo>
                    <a:pt x="146431" y="702437"/>
                  </a:lnTo>
                  <a:lnTo>
                    <a:pt x="144907" y="704469"/>
                  </a:lnTo>
                  <a:lnTo>
                    <a:pt x="143129" y="705739"/>
                  </a:lnTo>
                  <a:lnTo>
                    <a:pt x="139573" y="706755"/>
                  </a:lnTo>
                  <a:lnTo>
                    <a:pt x="135255" y="706501"/>
                  </a:lnTo>
                  <a:lnTo>
                    <a:pt x="34417" y="692277"/>
                  </a:lnTo>
                  <a:lnTo>
                    <a:pt x="24765" y="685673"/>
                  </a:lnTo>
                  <a:lnTo>
                    <a:pt x="23622" y="683260"/>
                  </a:lnTo>
                  <a:lnTo>
                    <a:pt x="23368" y="679958"/>
                  </a:lnTo>
                  <a:lnTo>
                    <a:pt x="24003" y="676021"/>
                  </a:lnTo>
                  <a:lnTo>
                    <a:pt x="24638" y="671830"/>
                  </a:lnTo>
                  <a:lnTo>
                    <a:pt x="20955" y="671322"/>
                  </a:lnTo>
                  <a:lnTo>
                    <a:pt x="11353" y="739394"/>
                  </a:lnTo>
                  <a:lnTo>
                    <a:pt x="11226" y="740283"/>
                  </a:lnTo>
                  <a:lnTo>
                    <a:pt x="11176" y="740664"/>
                  </a:lnTo>
                  <a:lnTo>
                    <a:pt x="14732" y="741172"/>
                  </a:lnTo>
                  <a:lnTo>
                    <a:pt x="15265" y="737489"/>
                  </a:lnTo>
                  <a:lnTo>
                    <a:pt x="15875" y="733171"/>
                  </a:lnTo>
                  <a:lnTo>
                    <a:pt x="16916" y="730504"/>
                  </a:lnTo>
                  <a:lnTo>
                    <a:pt x="25400" y="723900"/>
                  </a:lnTo>
                  <a:lnTo>
                    <a:pt x="29718" y="724154"/>
                  </a:lnTo>
                  <a:lnTo>
                    <a:pt x="74168" y="730504"/>
                  </a:lnTo>
                  <a:lnTo>
                    <a:pt x="67678" y="776478"/>
                  </a:lnTo>
                  <a:lnTo>
                    <a:pt x="67564" y="777367"/>
                  </a:lnTo>
                  <a:lnTo>
                    <a:pt x="23241" y="771144"/>
                  </a:lnTo>
                  <a:lnTo>
                    <a:pt x="19177" y="770255"/>
                  </a:lnTo>
                  <a:lnTo>
                    <a:pt x="17653" y="769239"/>
                  </a:lnTo>
                  <a:lnTo>
                    <a:pt x="15621" y="767969"/>
                  </a:lnTo>
                  <a:lnTo>
                    <a:pt x="14224" y="766445"/>
                  </a:lnTo>
                  <a:lnTo>
                    <a:pt x="13589" y="764540"/>
                  </a:lnTo>
                  <a:lnTo>
                    <a:pt x="12573" y="762000"/>
                  </a:lnTo>
                  <a:lnTo>
                    <a:pt x="12369" y="759460"/>
                  </a:lnTo>
                  <a:lnTo>
                    <a:pt x="12319" y="758952"/>
                  </a:lnTo>
                  <a:lnTo>
                    <a:pt x="12827" y="755015"/>
                  </a:lnTo>
                  <a:lnTo>
                    <a:pt x="13436" y="750697"/>
                  </a:lnTo>
                  <a:lnTo>
                    <a:pt x="14376" y="750697"/>
                  </a:lnTo>
                  <a:lnTo>
                    <a:pt x="9779" y="750062"/>
                  </a:lnTo>
                  <a:lnTo>
                    <a:pt x="292" y="817372"/>
                  </a:lnTo>
                  <a:lnTo>
                    <a:pt x="177" y="818261"/>
                  </a:lnTo>
                  <a:lnTo>
                    <a:pt x="50" y="819150"/>
                  </a:lnTo>
                  <a:lnTo>
                    <a:pt x="0" y="819531"/>
                  </a:lnTo>
                  <a:lnTo>
                    <a:pt x="3683" y="820039"/>
                  </a:lnTo>
                  <a:lnTo>
                    <a:pt x="3784" y="819150"/>
                  </a:lnTo>
                  <a:lnTo>
                    <a:pt x="3886" y="818261"/>
                  </a:lnTo>
                  <a:lnTo>
                    <a:pt x="3987" y="817372"/>
                  </a:lnTo>
                  <a:lnTo>
                    <a:pt x="4102" y="816356"/>
                  </a:lnTo>
                  <a:lnTo>
                    <a:pt x="4191" y="815594"/>
                  </a:lnTo>
                  <a:lnTo>
                    <a:pt x="14351" y="802767"/>
                  </a:lnTo>
                  <a:lnTo>
                    <a:pt x="18542" y="803021"/>
                  </a:lnTo>
                  <a:lnTo>
                    <a:pt x="119507" y="817372"/>
                  </a:lnTo>
                  <a:lnTo>
                    <a:pt x="123571" y="818261"/>
                  </a:lnTo>
                  <a:lnTo>
                    <a:pt x="124968" y="819150"/>
                  </a:lnTo>
                  <a:lnTo>
                    <a:pt x="127127" y="820420"/>
                  </a:lnTo>
                  <a:lnTo>
                    <a:pt x="128524" y="821944"/>
                  </a:lnTo>
                  <a:lnTo>
                    <a:pt x="129159" y="823722"/>
                  </a:lnTo>
                  <a:lnTo>
                    <a:pt x="130175" y="826389"/>
                  </a:lnTo>
                  <a:lnTo>
                    <a:pt x="130429" y="829564"/>
                  </a:lnTo>
                  <a:lnTo>
                    <a:pt x="129921" y="833374"/>
                  </a:lnTo>
                  <a:lnTo>
                    <a:pt x="129286" y="837819"/>
                  </a:lnTo>
                  <a:lnTo>
                    <a:pt x="132842" y="838327"/>
                  </a:lnTo>
                  <a:lnTo>
                    <a:pt x="137731" y="804037"/>
                  </a:lnTo>
                  <a:lnTo>
                    <a:pt x="137833" y="803275"/>
                  </a:lnTo>
                  <a:lnTo>
                    <a:pt x="137909" y="802767"/>
                  </a:lnTo>
                  <a:lnTo>
                    <a:pt x="140347" y="785622"/>
                  </a:lnTo>
                  <a:lnTo>
                    <a:pt x="142684" y="769239"/>
                  </a:lnTo>
                  <a:lnTo>
                    <a:pt x="142748" y="768858"/>
                  </a:lnTo>
                  <a:lnTo>
                    <a:pt x="139065" y="768350"/>
                  </a:lnTo>
                  <a:lnTo>
                    <a:pt x="138518" y="772033"/>
                  </a:lnTo>
                  <a:lnTo>
                    <a:pt x="137922" y="776478"/>
                  </a:lnTo>
                  <a:lnTo>
                    <a:pt x="136906" y="779272"/>
                  </a:lnTo>
                  <a:lnTo>
                    <a:pt x="135255" y="781304"/>
                  </a:lnTo>
                  <a:lnTo>
                    <a:pt x="133731" y="783336"/>
                  </a:lnTo>
                  <a:lnTo>
                    <a:pt x="131953" y="784606"/>
                  </a:lnTo>
                  <a:lnTo>
                    <a:pt x="128397" y="785622"/>
                  </a:lnTo>
                  <a:lnTo>
                    <a:pt x="124079" y="785368"/>
                  </a:lnTo>
                  <a:lnTo>
                    <a:pt x="76200" y="778637"/>
                  </a:lnTo>
                  <a:lnTo>
                    <a:pt x="76377" y="777367"/>
                  </a:lnTo>
                  <a:lnTo>
                    <a:pt x="82804" y="731647"/>
                  </a:lnTo>
                  <a:lnTo>
                    <a:pt x="130556" y="738378"/>
                  </a:lnTo>
                  <a:lnTo>
                    <a:pt x="141554" y="750062"/>
                  </a:lnTo>
                  <a:lnTo>
                    <a:pt x="141605" y="750697"/>
                  </a:lnTo>
                  <a:lnTo>
                    <a:pt x="140970" y="754634"/>
                  </a:lnTo>
                  <a:lnTo>
                    <a:pt x="140462" y="758952"/>
                  </a:lnTo>
                  <a:lnTo>
                    <a:pt x="144018" y="759460"/>
                  </a:lnTo>
                  <a:lnTo>
                    <a:pt x="147929" y="731647"/>
                  </a:lnTo>
                  <a:lnTo>
                    <a:pt x="148844" y="725170"/>
                  </a:lnTo>
                  <a:lnTo>
                    <a:pt x="148869" y="724916"/>
                  </a:lnTo>
                  <a:lnTo>
                    <a:pt x="148983" y="724154"/>
                  </a:lnTo>
                  <a:lnTo>
                    <a:pt x="149021" y="723900"/>
                  </a:lnTo>
                  <a:lnTo>
                    <a:pt x="151434" y="706755"/>
                  </a:lnTo>
                  <a:lnTo>
                    <a:pt x="153606" y="691261"/>
                  </a:lnTo>
                  <a:lnTo>
                    <a:pt x="153733" y="690372"/>
                  </a:lnTo>
                  <a:lnTo>
                    <a:pt x="153797" y="689991"/>
                  </a:lnTo>
                  <a:close/>
                </a:path>
                <a:path w="287019" h="838835">
                  <a:moveTo>
                    <a:pt x="169164" y="581914"/>
                  </a:moveTo>
                  <a:lnTo>
                    <a:pt x="165608" y="581406"/>
                  </a:lnTo>
                  <a:lnTo>
                    <a:pt x="164592" y="585343"/>
                  </a:lnTo>
                  <a:lnTo>
                    <a:pt x="163068" y="587883"/>
                  </a:lnTo>
                  <a:lnTo>
                    <a:pt x="160947" y="589026"/>
                  </a:lnTo>
                  <a:lnTo>
                    <a:pt x="159258" y="590042"/>
                  </a:lnTo>
                  <a:lnTo>
                    <a:pt x="154813" y="590042"/>
                  </a:lnTo>
                  <a:lnTo>
                    <a:pt x="76073" y="578866"/>
                  </a:lnTo>
                  <a:lnTo>
                    <a:pt x="70866" y="616204"/>
                  </a:lnTo>
                  <a:lnTo>
                    <a:pt x="74422" y="616712"/>
                  </a:lnTo>
                  <a:lnTo>
                    <a:pt x="75565" y="612775"/>
                  </a:lnTo>
                  <a:lnTo>
                    <a:pt x="76962" y="610235"/>
                  </a:lnTo>
                  <a:lnTo>
                    <a:pt x="80772" y="608203"/>
                  </a:lnTo>
                  <a:lnTo>
                    <a:pt x="85217" y="608203"/>
                  </a:lnTo>
                  <a:lnTo>
                    <a:pt x="92075" y="609092"/>
                  </a:lnTo>
                  <a:lnTo>
                    <a:pt x="141986" y="616204"/>
                  </a:lnTo>
                  <a:lnTo>
                    <a:pt x="141224" y="616204"/>
                  </a:lnTo>
                  <a:lnTo>
                    <a:pt x="145796" y="620395"/>
                  </a:lnTo>
                  <a:lnTo>
                    <a:pt x="148717" y="624078"/>
                  </a:lnTo>
                  <a:lnTo>
                    <a:pt x="150114" y="626872"/>
                  </a:lnTo>
                  <a:lnTo>
                    <a:pt x="151003" y="629031"/>
                  </a:lnTo>
                  <a:lnTo>
                    <a:pt x="151282" y="630682"/>
                  </a:lnTo>
                  <a:lnTo>
                    <a:pt x="151384" y="631190"/>
                  </a:lnTo>
                  <a:lnTo>
                    <a:pt x="151003" y="633603"/>
                  </a:lnTo>
                  <a:lnTo>
                    <a:pt x="150749" y="635381"/>
                  </a:lnTo>
                  <a:lnTo>
                    <a:pt x="150114" y="636778"/>
                  </a:lnTo>
                  <a:lnTo>
                    <a:pt x="147701" y="639191"/>
                  </a:lnTo>
                  <a:lnTo>
                    <a:pt x="146177" y="639953"/>
                  </a:lnTo>
                  <a:lnTo>
                    <a:pt x="142240" y="640715"/>
                  </a:lnTo>
                  <a:lnTo>
                    <a:pt x="137922" y="640461"/>
                  </a:lnTo>
                  <a:lnTo>
                    <a:pt x="131445" y="639445"/>
                  </a:lnTo>
                  <a:lnTo>
                    <a:pt x="68834" y="630682"/>
                  </a:lnTo>
                  <a:lnTo>
                    <a:pt x="63563" y="667512"/>
                  </a:lnTo>
                  <a:lnTo>
                    <a:pt x="63500" y="668020"/>
                  </a:lnTo>
                  <a:lnTo>
                    <a:pt x="67183" y="668528"/>
                  </a:lnTo>
                  <a:lnTo>
                    <a:pt x="68199" y="664464"/>
                  </a:lnTo>
                  <a:lnTo>
                    <a:pt x="69723" y="662051"/>
                  </a:lnTo>
                  <a:lnTo>
                    <a:pt x="71628" y="660908"/>
                  </a:lnTo>
                  <a:lnTo>
                    <a:pt x="73406" y="659892"/>
                  </a:lnTo>
                  <a:lnTo>
                    <a:pt x="77851" y="659892"/>
                  </a:lnTo>
                  <a:lnTo>
                    <a:pt x="131699" y="667512"/>
                  </a:lnTo>
                  <a:lnTo>
                    <a:pt x="139179" y="667893"/>
                  </a:lnTo>
                  <a:lnTo>
                    <a:pt x="148082" y="666369"/>
                  </a:lnTo>
                  <a:lnTo>
                    <a:pt x="152273" y="664210"/>
                  </a:lnTo>
                  <a:lnTo>
                    <a:pt x="155956" y="660654"/>
                  </a:lnTo>
                  <a:lnTo>
                    <a:pt x="156718" y="659892"/>
                  </a:lnTo>
                  <a:lnTo>
                    <a:pt x="159639" y="656971"/>
                  </a:lnTo>
                  <a:lnTo>
                    <a:pt x="161925" y="652653"/>
                  </a:lnTo>
                  <a:lnTo>
                    <a:pt x="163449" y="642112"/>
                  </a:lnTo>
                  <a:lnTo>
                    <a:pt x="163309" y="640715"/>
                  </a:lnTo>
                  <a:lnTo>
                    <a:pt x="162941" y="637032"/>
                  </a:lnTo>
                  <a:lnTo>
                    <a:pt x="159385" y="627634"/>
                  </a:lnTo>
                  <a:lnTo>
                    <a:pt x="156210" y="622681"/>
                  </a:lnTo>
                  <a:lnTo>
                    <a:pt x="151638" y="617601"/>
                  </a:lnTo>
                  <a:lnTo>
                    <a:pt x="163830" y="619252"/>
                  </a:lnTo>
                  <a:lnTo>
                    <a:pt x="164058" y="617601"/>
                  </a:lnTo>
                  <a:lnTo>
                    <a:pt x="165404" y="608203"/>
                  </a:lnTo>
                  <a:lnTo>
                    <a:pt x="167995" y="590042"/>
                  </a:lnTo>
                  <a:lnTo>
                    <a:pt x="169164" y="581914"/>
                  </a:lnTo>
                  <a:close/>
                </a:path>
                <a:path w="287019" h="838835">
                  <a:moveTo>
                    <a:pt x="207784" y="326136"/>
                  </a:moveTo>
                  <a:lnTo>
                    <a:pt x="202819" y="283337"/>
                  </a:lnTo>
                  <a:lnTo>
                    <a:pt x="175133" y="279527"/>
                  </a:lnTo>
                  <a:lnTo>
                    <a:pt x="170307" y="278765"/>
                  </a:lnTo>
                  <a:lnTo>
                    <a:pt x="167386" y="278003"/>
                  </a:lnTo>
                  <a:lnTo>
                    <a:pt x="166243" y="277241"/>
                  </a:lnTo>
                  <a:lnTo>
                    <a:pt x="163957" y="275971"/>
                  </a:lnTo>
                  <a:lnTo>
                    <a:pt x="160870" y="265303"/>
                  </a:lnTo>
                  <a:lnTo>
                    <a:pt x="161010" y="263525"/>
                  </a:lnTo>
                  <a:lnTo>
                    <a:pt x="161048" y="263017"/>
                  </a:lnTo>
                  <a:lnTo>
                    <a:pt x="161163" y="261620"/>
                  </a:lnTo>
                  <a:lnTo>
                    <a:pt x="157607" y="261112"/>
                  </a:lnTo>
                  <a:lnTo>
                    <a:pt x="148488" y="325437"/>
                  </a:lnTo>
                  <a:lnTo>
                    <a:pt x="148450" y="325716"/>
                  </a:lnTo>
                  <a:lnTo>
                    <a:pt x="149009" y="325716"/>
                  </a:lnTo>
                  <a:lnTo>
                    <a:pt x="152019" y="326136"/>
                  </a:lnTo>
                  <a:lnTo>
                    <a:pt x="162052" y="310515"/>
                  </a:lnTo>
                  <a:lnTo>
                    <a:pt x="165481" y="310515"/>
                  </a:lnTo>
                  <a:lnTo>
                    <a:pt x="198247" y="315214"/>
                  </a:lnTo>
                  <a:lnTo>
                    <a:pt x="198970" y="318249"/>
                  </a:lnTo>
                  <a:lnTo>
                    <a:pt x="199034" y="318516"/>
                  </a:lnTo>
                  <a:lnTo>
                    <a:pt x="199136" y="318897"/>
                  </a:lnTo>
                  <a:lnTo>
                    <a:pt x="199644" y="322707"/>
                  </a:lnTo>
                  <a:lnTo>
                    <a:pt x="199847" y="325437"/>
                  </a:lnTo>
                  <a:lnTo>
                    <a:pt x="199898" y="332740"/>
                  </a:lnTo>
                  <a:lnTo>
                    <a:pt x="199517" y="335915"/>
                  </a:lnTo>
                  <a:lnTo>
                    <a:pt x="198234" y="344424"/>
                  </a:lnTo>
                  <a:lnTo>
                    <a:pt x="198120" y="345186"/>
                  </a:lnTo>
                  <a:lnTo>
                    <a:pt x="166116" y="370459"/>
                  </a:lnTo>
                  <a:lnTo>
                    <a:pt x="150025" y="371627"/>
                  </a:lnTo>
                  <a:lnTo>
                    <a:pt x="141236" y="371233"/>
                  </a:lnTo>
                  <a:lnTo>
                    <a:pt x="101727" y="361696"/>
                  </a:lnTo>
                  <a:lnTo>
                    <a:pt x="75730" y="332740"/>
                  </a:lnTo>
                  <a:lnTo>
                    <a:pt x="75031" y="325437"/>
                  </a:lnTo>
                  <a:lnTo>
                    <a:pt x="75476" y="319532"/>
                  </a:lnTo>
                  <a:lnTo>
                    <a:pt x="95961" y="285813"/>
                  </a:lnTo>
                  <a:lnTo>
                    <a:pt x="121539" y="275590"/>
                  </a:lnTo>
                  <a:lnTo>
                    <a:pt x="121958" y="272542"/>
                  </a:lnTo>
                  <a:lnTo>
                    <a:pt x="122047" y="271907"/>
                  </a:lnTo>
                  <a:lnTo>
                    <a:pt x="75184" y="265303"/>
                  </a:lnTo>
                  <a:lnTo>
                    <a:pt x="74676" y="268986"/>
                  </a:lnTo>
                  <a:lnTo>
                    <a:pt x="78232" y="270764"/>
                  </a:lnTo>
                  <a:lnTo>
                    <a:pt x="80518" y="272542"/>
                  </a:lnTo>
                  <a:lnTo>
                    <a:pt x="82715" y="275971"/>
                  </a:lnTo>
                  <a:lnTo>
                    <a:pt x="82804" y="276098"/>
                  </a:lnTo>
                  <a:lnTo>
                    <a:pt x="83045" y="277241"/>
                  </a:lnTo>
                  <a:lnTo>
                    <a:pt x="74295" y="296672"/>
                  </a:lnTo>
                  <a:lnTo>
                    <a:pt x="72136" y="301117"/>
                  </a:lnTo>
                  <a:lnTo>
                    <a:pt x="71247" y="303911"/>
                  </a:lnTo>
                  <a:lnTo>
                    <a:pt x="69469" y="309118"/>
                  </a:lnTo>
                  <a:lnTo>
                    <a:pt x="68072" y="314960"/>
                  </a:lnTo>
                  <a:lnTo>
                    <a:pt x="67183" y="321564"/>
                  </a:lnTo>
                  <a:lnTo>
                    <a:pt x="66357" y="335915"/>
                  </a:lnTo>
                  <a:lnTo>
                    <a:pt x="66294" y="337070"/>
                  </a:lnTo>
                  <a:lnTo>
                    <a:pt x="68211" y="351574"/>
                  </a:lnTo>
                  <a:lnTo>
                    <a:pt x="90004" y="388289"/>
                  </a:lnTo>
                  <a:lnTo>
                    <a:pt x="128016" y="405765"/>
                  </a:lnTo>
                  <a:lnTo>
                    <a:pt x="136245" y="406463"/>
                  </a:lnTo>
                  <a:lnTo>
                    <a:pt x="144208" y="406260"/>
                  </a:lnTo>
                  <a:lnTo>
                    <a:pt x="180213" y="390906"/>
                  </a:lnTo>
                  <a:lnTo>
                    <a:pt x="196265" y="371627"/>
                  </a:lnTo>
                  <a:lnTo>
                    <a:pt x="196850" y="370713"/>
                  </a:lnTo>
                  <a:lnTo>
                    <a:pt x="207352" y="332740"/>
                  </a:lnTo>
                  <a:lnTo>
                    <a:pt x="207784" y="326136"/>
                  </a:lnTo>
                  <a:close/>
                </a:path>
                <a:path w="287019" h="838835">
                  <a:moveTo>
                    <a:pt x="217678" y="550926"/>
                  </a:moveTo>
                  <a:lnTo>
                    <a:pt x="185115" y="522478"/>
                  </a:lnTo>
                  <a:lnTo>
                    <a:pt x="118033" y="485140"/>
                  </a:lnTo>
                  <a:lnTo>
                    <a:pt x="106426" y="478663"/>
                  </a:lnTo>
                  <a:lnTo>
                    <a:pt x="100076" y="474472"/>
                  </a:lnTo>
                  <a:lnTo>
                    <a:pt x="98425" y="472313"/>
                  </a:lnTo>
                  <a:lnTo>
                    <a:pt x="96647" y="470154"/>
                  </a:lnTo>
                  <a:lnTo>
                    <a:pt x="95885" y="467614"/>
                  </a:lnTo>
                  <a:lnTo>
                    <a:pt x="96012" y="464566"/>
                  </a:lnTo>
                  <a:lnTo>
                    <a:pt x="92329" y="463931"/>
                  </a:lnTo>
                  <a:lnTo>
                    <a:pt x="88074" y="494157"/>
                  </a:lnTo>
                  <a:lnTo>
                    <a:pt x="88011" y="494665"/>
                  </a:lnTo>
                  <a:lnTo>
                    <a:pt x="91567" y="495173"/>
                  </a:lnTo>
                  <a:lnTo>
                    <a:pt x="92329" y="491109"/>
                  </a:lnTo>
                  <a:lnTo>
                    <a:pt x="93472" y="488442"/>
                  </a:lnTo>
                  <a:lnTo>
                    <a:pt x="96774" y="485648"/>
                  </a:lnTo>
                  <a:lnTo>
                    <a:pt x="98806" y="485140"/>
                  </a:lnTo>
                  <a:lnTo>
                    <a:pt x="101346" y="485394"/>
                  </a:lnTo>
                  <a:lnTo>
                    <a:pt x="105156" y="486029"/>
                  </a:lnTo>
                  <a:lnTo>
                    <a:pt x="111760" y="488950"/>
                  </a:lnTo>
                  <a:lnTo>
                    <a:pt x="147320" y="508762"/>
                  </a:lnTo>
                  <a:lnTo>
                    <a:pt x="109220" y="519303"/>
                  </a:lnTo>
                  <a:lnTo>
                    <a:pt x="101473" y="521589"/>
                  </a:lnTo>
                  <a:lnTo>
                    <a:pt x="96266" y="522478"/>
                  </a:lnTo>
                  <a:lnTo>
                    <a:pt x="93853" y="522224"/>
                  </a:lnTo>
                  <a:lnTo>
                    <a:pt x="92202" y="521970"/>
                  </a:lnTo>
                  <a:lnTo>
                    <a:pt x="90932" y="521081"/>
                  </a:lnTo>
                  <a:lnTo>
                    <a:pt x="90043" y="519684"/>
                  </a:lnTo>
                  <a:lnTo>
                    <a:pt x="89154" y="518160"/>
                  </a:lnTo>
                  <a:lnTo>
                    <a:pt x="88773" y="515874"/>
                  </a:lnTo>
                  <a:lnTo>
                    <a:pt x="89154" y="512572"/>
                  </a:lnTo>
                  <a:lnTo>
                    <a:pt x="85471" y="512064"/>
                  </a:lnTo>
                  <a:lnTo>
                    <a:pt x="78613" y="560832"/>
                  </a:lnTo>
                  <a:lnTo>
                    <a:pt x="82296" y="561340"/>
                  </a:lnTo>
                  <a:lnTo>
                    <a:pt x="83566" y="558419"/>
                  </a:lnTo>
                  <a:lnTo>
                    <a:pt x="85598" y="556133"/>
                  </a:lnTo>
                  <a:lnTo>
                    <a:pt x="90932" y="552577"/>
                  </a:lnTo>
                  <a:lnTo>
                    <a:pt x="97663" y="550164"/>
                  </a:lnTo>
                  <a:lnTo>
                    <a:pt x="180594" y="527177"/>
                  </a:lnTo>
                  <a:lnTo>
                    <a:pt x="187960" y="531114"/>
                  </a:lnTo>
                  <a:lnTo>
                    <a:pt x="197231" y="535940"/>
                  </a:lnTo>
                  <a:lnTo>
                    <a:pt x="203073" y="540004"/>
                  </a:lnTo>
                  <a:lnTo>
                    <a:pt x="205359" y="542925"/>
                  </a:lnTo>
                  <a:lnTo>
                    <a:pt x="207010" y="544957"/>
                  </a:lnTo>
                  <a:lnTo>
                    <a:pt x="207772" y="546735"/>
                  </a:lnTo>
                  <a:lnTo>
                    <a:pt x="207391" y="549275"/>
                  </a:lnTo>
                  <a:lnTo>
                    <a:pt x="206794" y="550164"/>
                  </a:lnTo>
                  <a:lnTo>
                    <a:pt x="206629" y="550164"/>
                  </a:lnTo>
                  <a:lnTo>
                    <a:pt x="206121" y="550418"/>
                  </a:lnTo>
                  <a:lnTo>
                    <a:pt x="205359" y="550926"/>
                  </a:lnTo>
                  <a:lnTo>
                    <a:pt x="203708" y="550926"/>
                  </a:lnTo>
                  <a:lnTo>
                    <a:pt x="201168" y="550672"/>
                  </a:lnTo>
                  <a:lnTo>
                    <a:pt x="197713" y="550164"/>
                  </a:lnTo>
                  <a:lnTo>
                    <a:pt x="196164" y="550164"/>
                  </a:lnTo>
                  <a:lnTo>
                    <a:pt x="186309" y="563245"/>
                  </a:lnTo>
                  <a:lnTo>
                    <a:pt x="187198" y="566293"/>
                  </a:lnTo>
                  <a:lnTo>
                    <a:pt x="191516" y="571627"/>
                  </a:lnTo>
                  <a:lnTo>
                    <a:pt x="194437" y="573151"/>
                  </a:lnTo>
                  <a:lnTo>
                    <a:pt x="202692" y="574294"/>
                  </a:lnTo>
                  <a:lnTo>
                    <a:pt x="206629" y="573151"/>
                  </a:lnTo>
                  <a:lnTo>
                    <a:pt x="213741" y="567309"/>
                  </a:lnTo>
                  <a:lnTo>
                    <a:pt x="215823" y="563245"/>
                  </a:lnTo>
                  <a:lnTo>
                    <a:pt x="216154" y="561340"/>
                  </a:lnTo>
                  <a:lnTo>
                    <a:pt x="217678" y="550926"/>
                  </a:lnTo>
                  <a:close/>
                </a:path>
                <a:path w="287019" h="838835">
                  <a:moveTo>
                    <a:pt x="221107" y="213995"/>
                  </a:moveTo>
                  <a:lnTo>
                    <a:pt x="217551" y="213487"/>
                  </a:lnTo>
                  <a:lnTo>
                    <a:pt x="216662" y="217805"/>
                  </a:lnTo>
                  <a:lnTo>
                    <a:pt x="215265" y="220599"/>
                  </a:lnTo>
                  <a:lnTo>
                    <a:pt x="210997" y="223266"/>
                  </a:lnTo>
                  <a:lnTo>
                    <a:pt x="207010" y="223266"/>
                  </a:lnTo>
                  <a:lnTo>
                    <a:pt x="127889" y="212090"/>
                  </a:lnTo>
                  <a:lnTo>
                    <a:pt x="122529" y="249809"/>
                  </a:lnTo>
                  <a:lnTo>
                    <a:pt x="122428" y="250571"/>
                  </a:lnTo>
                  <a:lnTo>
                    <a:pt x="126111" y="251079"/>
                  </a:lnTo>
                  <a:lnTo>
                    <a:pt x="127000" y="246761"/>
                  </a:lnTo>
                  <a:lnTo>
                    <a:pt x="128397" y="243967"/>
                  </a:lnTo>
                  <a:lnTo>
                    <a:pt x="130429" y="242697"/>
                  </a:lnTo>
                  <a:lnTo>
                    <a:pt x="132461" y="241554"/>
                  </a:lnTo>
                  <a:lnTo>
                    <a:pt x="136652" y="241300"/>
                  </a:lnTo>
                  <a:lnTo>
                    <a:pt x="203073" y="250698"/>
                  </a:lnTo>
                  <a:lnTo>
                    <a:pt x="207010" y="251968"/>
                  </a:lnTo>
                  <a:lnTo>
                    <a:pt x="208280" y="253492"/>
                  </a:lnTo>
                  <a:lnTo>
                    <a:pt x="210312" y="255778"/>
                  </a:lnTo>
                  <a:lnTo>
                    <a:pt x="211074" y="258953"/>
                  </a:lnTo>
                  <a:lnTo>
                    <a:pt x="210566" y="263017"/>
                  </a:lnTo>
                  <a:lnTo>
                    <a:pt x="214122" y="263525"/>
                  </a:lnTo>
                  <a:lnTo>
                    <a:pt x="217055" y="242697"/>
                  </a:lnTo>
                  <a:lnTo>
                    <a:pt x="217119" y="242189"/>
                  </a:lnTo>
                  <a:lnTo>
                    <a:pt x="217246" y="241300"/>
                  </a:lnTo>
                  <a:lnTo>
                    <a:pt x="219722" y="223774"/>
                  </a:lnTo>
                  <a:lnTo>
                    <a:pt x="219798" y="223266"/>
                  </a:lnTo>
                  <a:lnTo>
                    <a:pt x="221107" y="213995"/>
                  </a:lnTo>
                  <a:close/>
                </a:path>
                <a:path w="287019" h="838835">
                  <a:moveTo>
                    <a:pt x="231533" y="124333"/>
                  </a:moveTo>
                  <a:lnTo>
                    <a:pt x="229997" y="120777"/>
                  </a:lnTo>
                  <a:lnTo>
                    <a:pt x="227050" y="117094"/>
                  </a:lnTo>
                  <a:lnTo>
                    <a:pt x="225463" y="115570"/>
                  </a:lnTo>
                  <a:lnTo>
                    <a:pt x="222631" y="112903"/>
                  </a:lnTo>
                  <a:lnTo>
                    <a:pt x="219837" y="115570"/>
                  </a:lnTo>
                  <a:lnTo>
                    <a:pt x="221996" y="117729"/>
                  </a:lnTo>
                  <a:lnTo>
                    <a:pt x="223012" y="119634"/>
                  </a:lnTo>
                  <a:lnTo>
                    <a:pt x="220091" y="124333"/>
                  </a:lnTo>
                  <a:lnTo>
                    <a:pt x="231533" y="124333"/>
                  </a:lnTo>
                  <a:close/>
                </a:path>
                <a:path w="287019" h="838835">
                  <a:moveTo>
                    <a:pt x="233934" y="132588"/>
                  </a:moveTo>
                  <a:lnTo>
                    <a:pt x="233426" y="128397"/>
                  </a:lnTo>
                  <a:lnTo>
                    <a:pt x="231648" y="124587"/>
                  </a:lnTo>
                  <a:lnTo>
                    <a:pt x="218948" y="124587"/>
                  </a:lnTo>
                  <a:lnTo>
                    <a:pt x="220091" y="124333"/>
                  </a:lnTo>
                  <a:lnTo>
                    <a:pt x="214210" y="124333"/>
                  </a:lnTo>
                  <a:lnTo>
                    <a:pt x="215252" y="124460"/>
                  </a:lnTo>
                  <a:lnTo>
                    <a:pt x="213055" y="124396"/>
                  </a:lnTo>
                  <a:lnTo>
                    <a:pt x="213055" y="159893"/>
                  </a:lnTo>
                  <a:lnTo>
                    <a:pt x="213042" y="161607"/>
                  </a:lnTo>
                  <a:lnTo>
                    <a:pt x="212725" y="163703"/>
                  </a:lnTo>
                  <a:lnTo>
                    <a:pt x="212483" y="165481"/>
                  </a:lnTo>
                  <a:lnTo>
                    <a:pt x="212420" y="165989"/>
                  </a:lnTo>
                  <a:lnTo>
                    <a:pt x="212344" y="166624"/>
                  </a:lnTo>
                  <a:lnTo>
                    <a:pt x="211074" y="168783"/>
                  </a:lnTo>
                  <a:lnTo>
                    <a:pt x="209169" y="170180"/>
                  </a:lnTo>
                  <a:lnTo>
                    <a:pt x="206502" y="171958"/>
                  </a:lnTo>
                  <a:lnTo>
                    <a:pt x="203708" y="172720"/>
                  </a:lnTo>
                  <a:lnTo>
                    <a:pt x="200660" y="172212"/>
                  </a:lnTo>
                  <a:lnTo>
                    <a:pt x="197104" y="171704"/>
                  </a:lnTo>
                  <a:lnTo>
                    <a:pt x="193878" y="169976"/>
                  </a:lnTo>
                  <a:lnTo>
                    <a:pt x="192608" y="168783"/>
                  </a:lnTo>
                  <a:lnTo>
                    <a:pt x="190627" y="166878"/>
                  </a:lnTo>
                  <a:lnTo>
                    <a:pt x="185928" y="162433"/>
                  </a:lnTo>
                  <a:lnTo>
                    <a:pt x="185356" y="161607"/>
                  </a:lnTo>
                  <a:lnTo>
                    <a:pt x="181737" y="155702"/>
                  </a:lnTo>
                  <a:lnTo>
                    <a:pt x="178181" y="147193"/>
                  </a:lnTo>
                  <a:lnTo>
                    <a:pt x="208788" y="151511"/>
                  </a:lnTo>
                  <a:lnTo>
                    <a:pt x="211836" y="156337"/>
                  </a:lnTo>
                  <a:lnTo>
                    <a:pt x="213055" y="159893"/>
                  </a:lnTo>
                  <a:lnTo>
                    <a:pt x="213055" y="124396"/>
                  </a:lnTo>
                  <a:lnTo>
                    <a:pt x="211569" y="124333"/>
                  </a:lnTo>
                  <a:lnTo>
                    <a:pt x="214210" y="124333"/>
                  </a:lnTo>
                  <a:lnTo>
                    <a:pt x="211074" y="123952"/>
                  </a:lnTo>
                  <a:lnTo>
                    <a:pt x="167398" y="117729"/>
                  </a:lnTo>
                  <a:lnTo>
                    <a:pt x="169837" y="117729"/>
                  </a:lnTo>
                  <a:lnTo>
                    <a:pt x="159258" y="117094"/>
                  </a:lnTo>
                  <a:lnTo>
                    <a:pt x="155702" y="117729"/>
                  </a:lnTo>
                  <a:lnTo>
                    <a:pt x="151892" y="118491"/>
                  </a:lnTo>
                  <a:lnTo>
                    <a:pt x="147320" y="121158"/>
                  </a:lnTo>
                  <a:lnTo>
                    <a:pt x="143002" y="125730"/>
                  </a:lnTo>
                  <a:lnTo>
                    <a:pt x="138557" y="130302"/>
                  </a:lnTo>
                  <a:lnTo>
                    <a:pt x="135763" y="136906"/>
                  </a:lnTo>
                  <a:lnTo>
                    <a:pt x="134747" y="143764"/>
                  </a:lnTo>
                  <a:lnTo>
                    <a:pt x="133680" y="151257"/>
                  </a:lnTo>
                  <a:lnTo>
                    <a:pt x="133705" y="160401"/>
                  </a:lnTo>
                  <a:lnTo>
                    <a:pt x="150837" y="190754"/>
                  </a:lnTo>
                  <a:lnTo>
                    <a:pt x="151549" y="190754"/>
                  </a:lnTo>
                  <a:lnTo>
                    <a:pt x="155321" y="191262"/>
                  </a:lnTo>
                  <a:lnTo>
                    <a:pt x="158623" y="191770"/>
                  </a:lnTo>
                  <a:lnTo>
                    <a:pt x="161798" y="190754"/>
                  </a:lnTo>
                  <a:lnTo>
                    <a:pt x="164592" y="188341"/>
                  </a:lnTo>
                  <a:lnTo>
                    <a:pt x="167513" y="185928"/>
                  </a:lnTo>
                  <a:lnTo>
                    <a:pt x="169291" y="182753"/>
                  </a:lnTo>
                  <a:lnTo>
                    <a:pt x="169684" y="179451"/>
                  </a:lnTo>
                  <a:lnTo>
                    <a:pt x="169799" y="178562"/>
                  </a:lnTo>
                  <a:lnTo>
                    <a:pt x="170434" y="174752"/>
                  </a:lnTo>
                  <a:lnTo>
                    <a:pt x="170014" y="172999"/>
                  </a:lnTo>
                  <a:lnTo>
                    <a:pt x="169964" y="172720"/>
                  </a:lnTo>
                  <a:lnTo>
                    <a:pt x="169837" y="172212"/>
                  </a:lnTo>
                  <a:lnTo>
                    <a:pt x="169722" y="171704"/>
                  </a:lnTo>
                  <a:lnTo>
                    <a:pt x="169672" y="171450"/>
                  </a:lnTo>
                  <a:lnTo>
                    <a:pt x="167767" y="168783"/>
                  </a:lnTo>
                  <a:lnTo>
                    <a:pt x="165862" y="165989"/>
                  </a:lnTo>
                  <a:lnTo>
                    <a:pt x="163322" y="164465"/>
                  </a:lnTo>
                  <a:lnTo>
                    <a:pt x="160147" y="163957"/>
                  </a:lnTo>
                  <a:lnTo>
                    <a:pt x="158369" y="163703"/>
                  </a:lnTo>
                  <a:lnTo>
                    <a:pt x="157060" y="163703"/>
                  </a:lnTo>
                  <a:lnTo>
                    <a:pt x="154559" y="164465"/>
                  </a:lnTo>
                  <a:lnTo>
                    <a:pt x="151384" y="166624"/>
                  </a:lnTo>
                  <a:lnTo>
                    <a:pt x="149098" y="168148"/>
                  </a:lnTo>
                  <a:lnTo>
                    <a:pt x="147320" y="168783"/>
                  </a:lnTo>
                  <a:lnTo>
                    <a:pt x="146672" y="168783"/>
                  </a:lnTo>
                  <a:lnTo>
                    <a:pt x="144399" y="168402"/>
                  </a:lnTo>
                  <a:lnTo>
                    <a:pt x="143129" y="167386"/>
                  </a:lnTo>
                  <a:lnTo>
                    <a:pt x="142240" y="165481"/>
                  </a:lnTo>
                  <a:lnTo>
                    <a:pt x="140716" y="162433"/>
                  </a:lnTo>
                  <a:lnTo>
                    <a:pt x="149098" y="144272"/>
                  </a:lnTo>
                  <a:lnTo>
                    <a:pt x="151003" y="143764"/>
                  </a:lnTo>
                  <a:lnTo>
                    <a:pt x="155448" y="144018"/>
                  </a:lnTo>
                  <a:lnTo>
                    <a:pt x="162433" y="144907"/>
                  </a:lnTo>
                  <a:lnTo>
                    <a:pt x="171577" y="146304"/>
                  </a:lnTo>
                  <a:lnTo>
                    <a:pt x="176263" y="161023"/>
                  </a:lnTo>
                  <a:lnTo>
                    <a:pt x="180517" y="172720"/>
                  </a:lnTo>
                  <a:lnTo>
                    <a:pt x="211074" y="201041"/>
                  </a:lnTo>
                  <a:lnTo>
                    <a:pt x="215646" y="200025"/>
                  </a:lnTo>
                  <a:lnTo>
                    <a:pt x="219583" y="196977"/>
                  </a:lnTo>
                  <a:lnTo>
                    <a:pt x="223520" y="194056"/>
                  </a:lnTo>
                  <a:lnTo>
                    <a:pt x="225806" y="189865"/>
                  </a:lnTo>
                  <a:lnTo>
                    <a:pt x="226568" y="184658"/>
                  </a:lnTo>
                  <a:lnTo>
                    <a:pt x="226606" y="177660"/>
                  </a:lnTo>
                  <a:lnTo>
                    <a:pt x="225552" y="172999"/>
                  </a:lnTo>
                  <a:lnTo>
                    <a:pt x="225488" y="172720"/>
                  </a:lnTo>
                  <a:lnTo>
                    <a:pt x="224904" y="170180"/>
                  </a:lnTo>
                  <a:lnTo>
                    <a:pt x="224866" y="169976"/>
                  </a:lnTo>
                  <a:lnTo>
                    <a:pt x="221322" y="161607"/>
                  </a:lnTo>
                  <a:lnTo>
                    <a:pt x="216027" y="152527"/>
                  </a:lnTo>
                  <a:lnTo>
                    <a:pt x="221107" y="152527"/>
                  </a:lnTo>
                  <a:lnTo>
                    <a:pt x="225044" y="151257"/>
                  </a:lnTo>
                  <a:lnTo>
                    <a:pt x="229501" y="147193"/>
                  </a:lnTo>
                  <a:lnTo>
                    <a:pt x="230759" y="146050"/>
                  </a:lnTo>
                  <a:lnTo>
                    <a:pt x="231584" y="144272"/>
                  </a:lnTo>
                  <a:lnTo>
                    <a:pt x="231698" y="144018"/>
                  </a:lnTo>
                  <a:lnTo>
                    <a:pt x="231825" y="143764"/>
                  </a:lnTo>
                  <a:lnTo>
                    <a:pt x="232537" y="142240"/>
                  </a:lnTo>
                  <a:lnTo>
                    <a:pt x="233934" y="132588"/>
                  </a:lnTo>
                  <a:close/>
                </a:path>
                <a:path w="287019" h="838835">
                  <a:moveTo>
                    <a:pt x="286512" y="60706"/>
                  </a:moveTo>
                  <a:lnTo>
                    <a:pt x="282956" y="60198"/>
                  </a:lnTo>
                  <a:lnTo>
                    <a:pt x="282397" y="64135"/>
                  </a:lnTo>
                  <a:lnTo>
                    <a:pt x="282321" y="64770"/>
                  </a:lnTo>
                  <a:lnTo>
                    <a:pt x="281432" y="67691"/>
                  </a:lnTo>
                  <a:lnTo>
                    <a:pt x="280416" y="69215"/>
                  </a:lnTo>
                  <a:lnTo>
                    <a:pt x="279400" y="70612"/>
                  </a:lnTo>
                  <a:lnTo>
                    <a:pt x="278003" y="71628"/>
                  </a:lnTo>
                  <a:lnTo>
                    <a:pt x="274447" y="72644"/>
                  </a:lnTo>
                  <a:lnTo>
                    <a:pt x="271145" y="72644"/>
                  </a:lnTo>
                  <a:lnTo>
                    <a:pt x="266446" y="71882"/>
                  </a:lnTo>
                  <a:lnTo>
                    <a:pt x="232410" y="67056"/>
                  </a:lnTo>
                  <a:lnTo>
                    <a:pt x="234594" y="65659"/>
                  </a:lnTo>
                  <a:lnTo>
                    <a:pt x="236982" y="64135"/>
                  </a:lnTo>
                  <a:lnTo>
                    <a:pt x="240258" y="61214"/>
                  </a:lnTo>
                  <a:lnTo>
                    <a:pt x="248793" y="37465"/>
                  </a:lnTo>
                  <a:lnTo>
                    <a:pt x="247967" y="32169"/>
                  </a:lnTo>
                  <a:lnTo>
                    <a:pt x="247853" y="31369"/>
                  </a:lnTo>
                  <a:lnTo>
                    <a:pt x="247777" y="30861"/>
                  </a:lnTo>
                  <a:lnTo>
                    <a:pt x="246849" y="29146"/>
                  </a:lnTo>
                  <a:lnTo>
                    <a:pt x="246735" y="28917"/>
                  </a:lnTo>
                  <a:lnTo>
                    <a:pt x="244475" y="24638"/>
                  </a:lnTo>
                  <a:lnTo>
                    <a:pt x="241300" y="18415"/>
                  </a:lnTo>
                  <a:lnTo>
                    <a:pt x="237490" y="14706"/>
                  </a:lnTo>
                  <a:lnTo>
                    <a:pt x="237490" y="45847"/>
                  </a:lnTo>
                  <a:lnTo>
                    <a:pt x="236118" y="55499"/>
                  </a:lnTo>
                  <a:lnTo>
                    <a:pt x="236093" y="55753"/>
                  </a:lnTo>
                  <a:lnTo>
                    <a:pt x="231267" y="61214"/>
                  </a:lnTo>
                  <a:lnTo>
                    <a:pt x="222504" y="65659"/>
                  </a:lnTo>
                  <a:lnTo>
                    <a:pt x="173609" y="58801"/>
                  </a:lnTo>
                  <a:lnTo>
                    <a:pt x="170942" y="57150"/>
                  </a:lnTo>
                  <a:lnTo>
                    <a:pt x="164795" y="53340"/>
                  </a:lnTo>
                  <a:lnTo>
                    <a:pt x="162204" y="49530"/>
                  </a:lnTo>
                  <a:lnTo>
                    <a:pt x="160655" y="47117"/>
                  </a:lnTo>
                  <a:lnTo>
                    <a:pt x="161505" y="40767"/>
                  </a:lnTo>
                  <a:lnTo>
                    <a:pt x="162001" y="37465"/>
                  </a:lnTo>
                  <a:lnTo>
                    <a:pt x="162077" y="36931"/>
                  </a:lnTo>
                  <a:lnTo>
                    <a:pt x="162179" y="36322"/>
                  </a:lnTo>
                  <a:lnTo>
                    <a:pt x="164592" y="33274"/>
                  </a:lnTo>
                  <a:lnTo>
                    <a:pt x="168783" y="31369"/>
                  </a:lnTo>
                  <a:lnTo>
                    <a:pt x="174218" y="29718"/>
                  </a:lnTo>
                  <a:lnTo>
                    <a:pt x="173812" y="29718"/>
                  </a:lnTo>
                  <a:lnTo>
                    <a:pt x="181825" y="28917"/>
                  </a:lnTo>
                  <a:lnTo>
                    <a:pt x="190995" y="29146"/>
                  </a:lnTo>
                  <a:lnTo>
                    <a:pt x="201930" y="30353"/>
                  </a:lnTo>
                  <a:lnTo>
                    <a:pt x="237490" y="45847"/>
                  </a:lnTo>
                  <a:lnTo>
                    <a:pt x="237490" y="14706"/>
                  </a:lnTo>
                  <a:lnTo>
                    <a:pt x="195326" y="0"/>
                  </a:lnTo>
                  <a:lnTo>
                    <a:pt x="187071" y="254"/>
                  </a:lnTo>
                  <a:lnTo>
                    <a:pt x="179197" y="2159"/>
                  </a:lnTo>
                  <a:lnTo>
                    <a:pt x="171323" y="3937"/>
                  </a:lnTo>
                  <a:lnTo>
                    <a:pt x="150114" y="35306"/>
                  </a:lnTo>
                  <a:lnTo>
                    <a:pt x="150749" y="39878"/>
                  </a:lnTo>
                  <a:lnTo>
                    <a:pt x="150876" y="40767"/>
                  </a:lnTo>
                  <a:lnTo>
                    <a:pt x="154940" y="49530"/>
                  </a:lnTo>
                  <a:lnTo>
                    <a:pt x="157861" y="53340"/>
                  </a:lnTo>
                  <a:lnTo>
                    <a:pt x="162052" y="57150"/>
                  </a:lnTo>
                  <a:lnTo>
                    <a:pt x="150114" y="55499"/>
                  </a:lnTo>
                  <a:lnTo>
                    <a:pt x="144653" y="93853"/>
                  </a:lnTo>
                  <a:lnTo>
                    <a:pt x="148209" y="94361"/>
                  </a:lnTo>
                  <a:lnTo>
                    <a:pt x="149098" y="90170"/>
                  </a:lnTo>
                  <a:lnTo>
                    <a:pt x="150622" y="87376"/>
                  </a:lnTo>
                  <a:lnTo>
                    <a:pt x="152527" y="86106"/>
                  </a:lnTo>
                  <a:lnTo>
                    <a:pt x="154559" y="84836"/>
                  </a:lnTo>
                  <a:lnTo>
                    <a:pt x="158877" y="84709"/>
                  </a:lnTo>
                  <a:lnTo>
                    <a:pt x="268224" y="100203"/>
                  </a:lnTo>
                  <a:lnTo>
                    <a:pt x="272034" y="101346"/>
                  </a:lnTo>
                  <a:lnTo>
                    <a:pt x="273431" y="102870"/>
                  </a:lnTo>
                  <a:lnTo>
                    <a:pt x="275336" y="105156"/>
                  </a:lnTo>
                  <a:lnTo>
                    <a:pt x="275971" y="108331"/>
                  </a:lnTo>
                  <a:lnTo>
                    <a:pt x="275590" y="112395"/>
                  </a:lnTo>
                  <a:lnTo>
                    <a:pt x="279146" y="112903"/>
                  </a:lnTo>
                  <a:lnTo>
                    <a:pt x="283095" y="84836"/>
                  </a:lnTo>
                  <a:lnTo>
                    <a:pt x="283121" y="84709"/>
                  </a:lnTo>
                  <a:lnTo>
                    <a:pt x="284822" y="72644"/>
                  </a:lnTo>
                  <a:lnTo>
                    <a:pt x="286435" y="61214"/>
                  </a:lnTo>
                  <a:lnTo>
                    <a:pt x="286512" y="607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169345" y="1664144"/>
            <a:ext cx="2921635" cy="311150"/>
            <a:chOff x="3645344" y="1664144"/>
            <a:chExt cx="2921635" cy="311150"/>
          </a:xfrm>
        </p:grpSpPr>
        <p:sp>
          <p:nvSpPr>
            <p:cNvPr id="13" name="object 13"/>
            <p:cNvSpPr/>
            <p:nvPr/>
          </p:nvSpPr>
          <p:spPr>
            <a:xfrm>
              <a:off x="3658362" y="1677162"/>
              <a:ext cx="2895600" cy="285115"/>
            </a:xfrm>
            <a:custGeom>
              <a:avLst/>
              <a:gdLst/>
              <a:ahLst/>
              <a:cxnLst/>
              <a:rect l="l" t="t" r="r" b="b"/>
              <a:pathLst>
                <a:path w="2895600" h="285114">
                  <a:moveTo>
                    <a:pt x="2895599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895599" y="284988"/>
                  </a:lnTo>
                  <a:lnTo>
                    <a:pt x="2895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58362" y="1677162"/>
              <a:ext cx="2895600" cy="285115"/>
            </a:xfrm>
            <a:custGeom>
              <a:avLst/>
              <a:gdLst/>
              <a:ahLst/>
              <a:cxnLst/>
              <a:rect l="l" t="t" r="r" b="b"/>
              <a:pathLst>
                <a:path w="2895600" h="285114">
                  <a:moveTo>
                    <a:pt x="0" y="284988"/>
                  </a:moveTo>
                  <a:lnTo>
                    <a:pt x="2895599" y="284988"/>
                  </a:lnTo>
                  <a:lnTo>
                    <a:pt x="2895599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383529" y="1678939"/>
            <a:ext cx="24930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dirty="0">
                <a:latin typeface="Times New Roman"/>
                <a:cs typeface="Times New Roman"/>
              </a:rPr>
              <a:t>Điểm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Times New Roman"/>
                <a:cs typeface="Times New Roman"/>
              </a:rPr>
              <a:t>đầu</a:t>
            </a:r>
            <a:r>
              <a:rPr sz="1600" b="1" spc="-4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Times New Roman"/>
                <a:cs typeface="Times New Roman"/>
              </a:rPr>
              <a:t>(</a:t>
            </a:r>
            <a:r>
              <a:rPr sz="1600" b="1" dirty="0" err="1">
                <a:latin typeface="Times New Roman"/>
                <a:cs typeface="Times New Roman"/>
              </a:rPr>
              <a:t>đường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lang="en-US" sz="1600" b="1" spc="-20" dirty="0" err="1">
                <a:latin typeface="Times New Roman"/>
                <a:cs typeface="Times New Roman"/>
              </a:rPr>
              <a:t>Đỗ</a:t>
            </a:r>
            <a:r>
              <a:rPr lang="en-US" sz="1600" b="1" spc="-20" dirty="0">
                <a:latin typeface="Times New Roman"/>
                <a:cs typeface="Times New Roman"/>
              </a:rPr>
              <a:t> </a:t>
            </a:r>
            <a:r>
              <a:rPr lang="en-US" sz="1600" b="1" spc="-20" dirty="0" err="1">
                <a:latin typeface="Times New Roman"/>
                <a:cs typeface="Times New Roman"/>
              </a:rPr>
              <a:t>Mười</a:t>
            </a:r>
            <a:r>
              <a:rPr sz="1600" b="1" spc="-25" dirty="0">
                <a:latin typeface="Times New Roman"/>
                <a:cs typeface="Times New Roman"/>
              </a:rPr>
              <a:t>)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850374" y="5715761"/>
            <a:ext cx="446405" cy="781050"/>
          </a:xfrm>
          <a:custGeom>
            <a:avLst/>
            <a:gdLst/>
            <a:ahLst/>
            <a:cxnLst/>
            <a:rect l="l" t="t" r="r" b="b"/>
            <a:pathLst>
              <a:path w="446404" h="781050">
                <a:moveTo>
                  <a:pt x="45998" y="61540"/>
                </a:moveTo>
                <a:lnTo>
                  <a:pt x="28821" y="71215"/>
                </a:lnTo>
                <a:lnTo>
                  <a:pt x="428625" y="780707"/>
                </a:lnTo>
                <a:lnTo>
                  <a:pt x="445897" y="770978"/>
                </a:lnTo>
                <a:lnTo>
                  <a:pt x="45998" y="61540"/>
                </a:lnTo>
                <a:close/>
              </a:path>
              <a:path w="446404" h="781050">
                <a:moveTo>
                  <a:pt x="0" y="0"/>
                </a:moveTo>
                <a:lnTo>
                  <a:pt x="4191" y="85090"/>
                </a:lnTo>
                <a:lnTo>
                  <a:pt x="28821" y="71215"/>
                </a:lnTo>
                <a:lnTo>
                  <a:pt x="22605" y="60185"/>
                </a:lnTo>
                <a:lnTo>
                  <a:pt x="39750" y="50457"/>
                </a:lnTo>
                <a:lnTo>
                  <a:pt x="65674" y="50457"/>
                </a:lnTo>
                <a:lnTo>
                  <a:pt x="70611" y="47675"/>
                </a:lnTo>
                <a:lnTo>
                  <a:pt x="0" y="0"/>
                </a:lnTo>
                <a:close/>
              </a:path>
              <a:path w="446404" h="781050">
                <a:moveTo>
                  <a:pt x="39750" y="50457"/>
                </a:moveTo>
                <a:lnTo>
                  <a:pt x="22605" y="60185"/>
                </a:lnTo>
                <a:lnTo>
                  <a:pt x="28821" y="71215"/>
                </a:lnTo>
                <a:lnTo>
                  <a:pt x="45998" y="61540"/>
                </a:lnTo>
                <a:lnTo>
                  <a:pt x="39750" y="50457"/>
                </a:lnTo>
                <a:close/>
              </a:path>
              <a:path w="446404" h="781050">
                <a:moveTo>
                  <a:pt x="65674" y="50457"/>
                </a:moveTo>
                <a:lnTo>
                  <a:pt x="39750" y="50457"/>
                </a:lnTo>
                <a:lnTo>
                  <a:pt x="45998" y="61540"/>
                </a:lnTo>
                <a:lnTo>
                  <a:pt x="65674" y="504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729359" y="4624323"/>
            <a:ext cx="1269391" cy="5174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dirty="0">
                <a:latin typeface="Times New Roman"/>
                <a:cs typeface="Times New Roman"/>
              </a:rPr>
              <a:t>Điểm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dirty="0" err="1">
                <a:latin typeface="Times New Roman"/>
                <a:cs typeface="Times New Roman"/>
              </a:rPr>
              <a:t>cuối</a:t>
            </a:r>
            <a:r>
              <a:rPr sz="1600" b="1" spc="-25" dirty="0">
                <a:latin typeface="Times New Roman"/>
                <a:cs typeface="Times New Roman"/>
              </a:rPr>
              <a:t> </a:t>
            </a:r>
            <a:endParaRPr lang="en-US" sz="1600" b="1" spc="-25" dirty="0">
              <a:latin typeface="Times New Roman"/>
              <a:cs typeface="Times New Roman"/>
            </a:endParaRPr>
          </a:p>
          <a:p>
            <a:pPr marL="12700">
              <a:spcBef>
                <a:spcPts val="95"/>
              </a:spcBef>
            </a:pPr>
            <a:r>
              <a:rPr sz="1600" b="1" dirty="0">
                <a:latin typeface="Times New Roman"/>
                <a:cs typeface="Times New Roman"/>
              </a:rPr>
              <a:t>(cầu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Times New Roman"/>
                <a:cs typeface="Times New Roman"/>
              </a:rPr>
              <a:t>Tầm</a:t>
            </a:r>
            <a:r>
              <a:rPr sz="1600" b="1" spc="-35" dirty="0">
                <a:latin typeface="Times New Roman"/>
                <a:cs typeface="Times New Roman"/>
              </a:rPr>
              <a:t> </a:t>
            </a:r>
            <a:r>
              <a:rPr sz="1600" b="1" spc="-25" dirty="0">
                <a:latin typeface="Times New Roman"/>
                <a:cs typeface="Times New Roman"/>
              </a:rPr>
              <a:t>Du)</a:t>
            </a:r>
            <a:endParaRPr sz="1600" dirty="0">
              <a:latin typeface="Times New Roman"/>
              <a:cs typeface="Times New Roman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032255" y="1810638"/>
            <a:ext cx="7841867" cy="4825874"/>
            <a:chOff x="508254" y="1810638"/>
            <a:chExt cx="7841867" cy="4825874"/>
          </a:xfrm>
        </p:grpSpPr>
        <p:sp>
          <p:nvSpPr>
            <p:cNvPr id="26" name="object 26"/>
            <p:cNvSpPr/>
            <p:nvPr/>
          </p:nvSpPr>
          <p:spPr>
            <a:xfrm>
              <a:off x="508254" y="5173928"/>
              <a:ext cx="448463" cy="744907"/>
            </a:xfrm>
            <a:custGeom>
              <a:avLst/>
              <a:gdLst/>
              <a:ahLst/>
              <a:cxnLst/>
              <a:rect l="l" t="t" r="r" b="b"/>
              <a:pathLst>
                <a:path w="643255" h="688339">
                  <a:moveTo>
                    <a:pt x="24104" y="606539"/>
                  </a:moveTo>
                  <a:lnTo>
                    <a:pt x="0" y="688251"/>
                  </a:lnTo>
                  <a:lnTo>
                    <a:pt x="79832" y="658507"/>
                  </a:lnTo>
                  <a:lnTo>
                    <a:pt x="69182" y="648576"/>
                  </a:lnTo>
                  <a:lnTo>
                    <a:pt x="50558" y="648576"/>
                  </a:lnTo>
                  <a:lnTo>
                    <a:pt x="36067" y="635050"/>
                  </a:lnTo>
                  <a:lnTo>
                    <a:pt x="44725" y="625769"/>
                  </a:lnTo>
                  <a:lnTo>
                    <a:pt x="24104" y="606539"/>
                  </a:lnTo>
                  <a:close/>
                </a:path>
                <a:path w="643255" h="688339">
                  <a:moveTo>
                    <a:pt x="44725" y="625769"/>
                  </a:moveTo>
                  <a:lnTo>
                    <a:pt x="36067" y="635050"/>
                  </a:lnTo>
                  <a:lnTo>
                    <a:pt x="50558" y="648576"/>
                  </a:lnTo>
                  <a:lnTo>
                    <a:pt x="59221" y="639287"/>
                  </a:lnTo>
                  <a:lnTo>
                    <a:pt x="44725" y="625769"/>
                  </a:lnTo>
                  <a:close/>
                </a:path>
                <a:path w="643255" h="688339">
                  <a:moveTo>
                    <a:pt x="59221" y="639287"/>
                  </a:moveTo>
                  <a:lnTo>
                    <a:pt x="50558" y="648576"/>
                  </a:lnTo>
                  <a:lnTo>
                    <a:pt x="69182" y="648576"/>
                  </a:lnTo>
                  <a:lnTo>
                    <a:pt x="59221" y="639287"/>
                  </a:lnTo>
                  <a:close/>
                </a:path>
                <a:path w="643255" h="688339">
                  <a:moveTo>
                    <a:pt x="628396" y="0"/>
                  </a:moveTo>
                  <a:lnTo>
                    <a:pt x="44725" y="625769"/>
                  </a:lnTo>
                  <a:lnTo>
                    <a:pt x="59221" y="639287"/>
                  </a:lnTo>
                  <a:lnTo>
                    <a:pt x="642874" y="13461"/>
                  </a:lnTo>
                  <a:lnTo>
                    <a:pt x="62839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369557" y="1904238"/>
              <a:ext cx="1980564" cy="3179445"/>
            </a:xfrm>
            <a:custGeom>
              <a:avLst/>
              <a:gdLst/>
              <a:ahLst/>
              <a:cxnLst/>
              <a:rect l="l" t="t" r="r" b="b"/>
              <a:pathLst>
                <a:path w="1980565" h="3179445">
                  <a:moveTo>
                    <a:pt x="786511" y="0"/>
                  </a:moveTo>
                  <a:lnTo>
                    <a:pt x="811179" y="40867"/>
                  </a:lnTo>
                  <a:lnTo>
                    <a:pt x="836148" y="81766"/>
                  </a:lnTo>
                  <a:lnTo>
                    <a:pt x="861730" y="122727"/>
                  </a:lnTo>
                  <a:lnTo>
                    <a:pt x="888237" y="163782"/>
                  </a:lnTo>
                  <a:lnTo>
                    <a:pt x="915984" y="204962"/>
                  </a:lnTo>
                  <a:lnTo>
                    <a:pt x="945280" y="246298"/>
                  </a:lnTo>
                  <a:lnTo>
                    <a:pt x="976440" y="287822"/>
                  </a:lnTo>
                  <a:lnTo>
                    <a:pt x="1009776" y="329564"/>
                  </a:lnTo>
                  <a:lnTo>
                    <a:pt x="1042235" y="367778"/>
                  </a:lnTo>
                  <a:lnTo>
                    <a:pt x="1077672" y="407528"/>
                  </a:lnTo>
                  <a:lnTo>
                    <a:pt x="1115257" y="448112"/>
                  </a:lnTo>
                  <a:lnTo>
                    <a:pt x="1154159" y="488828"/>
                  </a:lnTo>
                  <a:lnTo>
                    <a:pt x="1193548" y="528973"/>
                  </a:lnTo>
                  <a:lnTo>
                    <a:pt x="1232591" y="567845"/>
                  </a:lnTo>
                  <a:lnTo>
                    <a:pt x="1270458" y="604741"/>
                  </a:lnTo>
                  <a:lnTo>
                    <a:pt x="1306319" y="638959"/>
                  </a:lnTo>
                  <a:lnTo>
                    <a:pt x="1339341" y="669798"/>
                  </a:lnTo>
                  <a:lnTo>
                    <a:pt x="1384821" y="708673"/>
                  </a:lnTo>
                  <a:lnTo>
                    <a:pt x="1427503" y="740306"/>
                  </a:lnTo>
                  <a:lnTo>
                    <a:pt x="1467532" y="767508"/>
                  </a:lnTo>
                  <a:lnTo>
                    <a:pt x="1505053" y="793091"/>
                  </a:lnTo>
                  <a:lnTo>
                    <a:pt x="1540210" y="819866"/>
                  </a:lnTo>
                  <a:lnTo>
                    <a:pt x="1573148" y="850646"/>
                  </a:lnTo>
                  <a:lnTo>
                    <a:pt x="1606648" y="891202"/>
                  </a:lnTo>
                  <a:lnTo>
                    <a:pt x="1633698" y="932783"/>
                  </a:lnTo>
                  <a:lnTo>
                    <a:pt x="1658883" y="976412"/>
                  </a:lnTo>
                  <a:lnTo>
                    <a:pt x="1686786" y="1023114"/>
                  </a:lnTo>
                  <a:lnTo>
                    <a:pt x="1721992" y="1073912"/>
                  </a:lnTo>
                  <a:lnTo>
                    <a:pt x="1751187" y="1109810"/>
                  </a:lnTo>
                  <a:lnTo>
                    <a:pt x="1786503" y="1149951"/>
                  </a:lnTo>
                  <a:lnTo>
                    <a:pt x="1825262" y="1192589"/>
                  </a:lnTo>
                  <a:lnTo>
                    <a:pt x="1864788" y="1235979"/>
                  </a:lnTo>
                  <a:lnTo>
                    <a:pt x="1902403" y="1278375"/>
                  </a:lnTo>
                  <a:lnTo>
                    <a:pt x="1935430" y="1318031"/>
                  </a:lnTo>
                  <a:lnTo>
                    <a:pt x="1961191" y="1353202"/>
                  </a:lnTo>
                  <a:lnTo>
                    <a:pt x="1977009" y="1382140"/>
                  </a:lnTo>
                  <a:lnTo>
                    <a:pt x="1980301" y="1419070"/>
                  </a:lnTo>
                  <a:lnTo>
                    <a:pt x="1957816" y="1438020"/>
                  </a:lnTo>
                  <a:lnTo>
                    <a:pt x="1921019" y="1452971"/>
                  </a:lnTo>
                  <a:lnTo>
                    <a:pt x="1881377" y="1477899"/>
                  </a:lnTo>
                  <a:lnTo>
                    <a:pt x="1848282" y="1508617"/>
                  </a:lnTo>
                  <a:lnTo>
                    <a:pt x="1809768" y="1544091"/>
                  </a:lnTo>
                  <a:lnTo>
                    <a:pt x="1767608" y="1582277"/>
                  </a:lnTo>
                  <a:lnTo>
                    <a:pt x="1723576" y="1621134"/>
                  </a:lnTo>
                  <a:lnTo>
                    <a:pt x="1679447" y="1658620"/>
                  </a:lnTo>
                  <a:lnTo>
                    <a:pt x="1642064" y="1689513"/>
                  </a:lnTo>
                  <a:lnTo>
                    <a:pt x="1603055" y="1721278"/>
                  </a:lnTo>
                  <a:lnTo>
                    <a:pt x="1563163" y="1753028"/>
                  </a:lnTo>
                  <a:lnTo>
                    <a:pt x="1523134" y="1783879"/>
                  </a:lnTo>
                  <a:lnTo>
                    <a:pt x="1483712" y="1812945"/>
                  </a:lnTo>
                  <a:lnTo>
                    <a:pt x="1445640" y="1839341"/>
                  </a:lnTo>
                  <a:lnTo>
                    <a:pt x="1400731" y="1865989"/>
                  </a:lnTo>
                  <a:lnTo>
                    <a:pt x="1355993" y="1888212"/>
                  </a:lnTo>
                  <a:lnTo>
                    <a:pt x="1312449" y="1908807"/>
                  </a:lnTo>
                  <a:lnTo>
                    <a:pt x="1271124" y="1930573"/>
                  </a:lnTo>
                  <a:lnTo>
                    <a:pt x="1233042" y="1956308"/>
                  </a:lnTo>
                  <a:lnTo>
                    <a:pt x="1200518" y="1986771"/>
                  </a:lnTo>
                  <a:lnTo>
                    <a:pt x="1172950" y="2020033"/>
                  </a:lnTo>
                  <a:lnTo>
                    <a:pt x="1146760" y="2055081"/>
                  </a:lnTo>
                  <a:lnTo>
                    <a:pt x="1118369" y="2090903"/>
                  </a:lnTo>
                  <a:lnTo>
                    <a:pt x="1084198" y="2126488"/>
                  </a:lnTo>
                  <a:lnTo>
                    <a:pt x="1049293" y="2157204"/>
                  </a:lnTo>
                  <a:lnTo>
                    <a:pt x="1009809" y="2189851"/>
                  </a:lnTo>
                  <a:lnTo>
                    <a:pt x="967962" y="2222801"/>
                  </a:lnTo>
                  <a:lnTo>
                    <a:pt x="925966" y="2254428"/>
                  </a:lnTo>
                  <a:lnTo>
                    <a:pt x="886037" y="2283106"/>
                  </a:lnTo>
                  <a:lnTo>
                    <a:pt x="850391" y="2307209"/>
                  </a:lnTo>
                  <a:lnTo>
                    <a:pt x="808537" y="2328820"/>
                  </a:lnTo>
                  <a:lnTo>
                    <a:pt x="774636" y="2339133"/>
                  </a:lnTo>
                  <a:lnTo>
                    <a:pt x="738735" y="2352089"/>
                  </a:lnTo>
                  <a:lnTo>
                    <a:pt x="690880" y="2381631"/>
                  </a:lnTo>
                  <a:lnTo>
                    <a:pt x="659555" y="2405715"/>
                  </a:lnTo>
                  <a:lnTo>
                    <a:pt x="623687" y="2434647"/>
                  </a:lnTo>
                  <a:lnTo>
                    <a:pt x="584708" y="2467309"/>
                  </a:lnTo>
                  <a:lnTo>
                    <a:pt x="544052" y="2502582"/>
                  </a:lnTo>
                  <a:lnTo>
                    <a:pt x="503151" y="2539350"/>
                  </a:lnTo>
                  <a:lnTo>
                    <a:pt x="463440" y="2576494"/>
                  </a:lnTo>
                  <a:lnTo>
                    <a:pt x="426352" y="2612897"/>
                  </a:lnTo>
                  <a:lnTo>
                    <a:pt x="393318" y="2647442"/>
                  </a:lnTo>
                  <a:lnTo>
                    <a:pt x="354156" y="2693484"/>
                  </a:lnTo>
                  <a:lnTo>
                    <a:pt x="318102" y="2741586"/>
                  </a:lnTo>
                  <a:lnTo>
                    <a:pt x="285003" y="2789682"/>
                  </a:lnTo>
                  <a:lnTo>
                    <a:pt x="254710" y="2835703"/>
                  </a:lnTo>
                  <a:lnTo>
                    <a:pt x="227069" y="2877582"/>
                  </a:lnTo>
                  <a:lnTo>
                    <a:pt x="201930" y="2913253"/>
                  </a:lnTo>
                  <a:lnTo>
                    <a:pt x="171575" y="2952192"/>
                  </a:lnTo>
                  <a:lnTo>
                    <a:pt x="148828" y="2979023"/>
                  </a:lnTo>
                  <a:lnTo>
                    <a:pt x="128724" y="3002210"/>
                  </a:lnTo>
                  <a:lnTo>
                    <a:pt x="106299" y="3030220"/>
                  </a:lnTo>
                  <a:lnTo>
                    <a:pt x="75491" y="3072175"/>
                  </a:lnTo>
                  <a:lnTo>
                    <a:pt x="40528" y="3121263"/>
                  </a:lnTo>
                  <a:lnTo>
                    <a:pt x="11876" y="3162040"/>
                  </a:lnTo>
                  <a:lnTo>
                    <a:pt x="0" y="3179064"/>
                  </a:lnTo>
                </a:path>
              </a:pathLst>
            </a:custGeom>
            <a:ln w="102107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08261" y="5083302"/>
              <a:ext cx="6004560" cy="1553210"/>
            </a:xfrm>
            <a:custGeom>
              <a:avLst/>
              <a:gdLst/>
              <a:ahLst/>
              <a:cxnLst/>
              <a:rect l="l" t="t" r="r" b="b"/>
              <a:pathLst>
                <a:path w="6004559" h="1553209">
                  <a:moveTo>
                    <a:pt x="5850882" y="0"/>
                  </a:moveTo>
                  <a:lnTo>
                    <a:pt x="5894221" y="32849"/>
                  </a:lnTo>
                  <a:lnTo>
                    <a:pt x="5934372" y="66157"/>
                  </a:lnTo>
                  <a:lnTo>
                    <a:pt x="5968166" y="100361"/>
                  </a:lnTo>
                  <a:lnTo>
                    <a:pt x="5992435" y="135899"/>
                  </a:lnTo>
                  <a:lnTo>
                    <a:pt x="6004011" y="173208"/>
                  </a:lnTo>
                  <a:lnTo>
                    <a:pt x="5999726" y="212725"/>
                  </a:lnTo>
                  <a:lnTo>
                    <a:pt x="5940347" y="290322"/>
                  </a:lnTo>
                  <a:lnTo>
                    <a:pt x="5835594" y="381539"/>
                  </a:lnTo>
                  <a:lnTo>
                    <a:pt x="5735818" y="457469"/>
                  </a:lnTo>
                  <a:lnTo>
                    <a:pt x="5691370" y="489204"/>
                  </a:lnTo>
                  <a:lnTo>
                    <a:pt x="5660483" y="517752"/>
                  </a:lnTo>
                  <a:lnTo>
                    <a:pt x="5629653" y="547503"/>
                  </a:lnTo>
                  <a:lnTo>
                    <a:pt x="5598566" y="578326"/>
                  </a:lnTo>
                  <a:lnTo>
                    <a:pt x="5566910" y="610091"/>
                  </a:lnTo>
                  <a:lnTo>
                    <a:pt x="5534369" y="642670"/>
                  </a:lnTo>
                  <a:lnTo>
                    <a:pt x="5500631" y="675933"/>
                  </a:lnTo>
                  <a:lnTo>
                    <a:pt x="5465383" y="709751"/>
                  </a:lnTo>
                  <a:lnTo>
                    <a:pt x="5428310" y="743995"/>
                  </a:lnTo>
                  <a:lnTo>
                    <a:pt x="5389100" y="778534"/>
                  </a:lnTo>
                  <a:lnTo>
                    <a:pt x="5347438" y="813241"/>
                  </a:lnTo>
                  <a:lnTo>
                    <a:pt x="5303011" y="847985"/>
                  </a:lnTo>
                  <a:lnTo>
                    <a:pt x="5255506" y="882637"/>
                  </a:lnTo>
                  <a:lnTo>
                    <a:pt x="5218871" y="907816"/>
                  </a:lnTo>
                  <a:lnTo>
                    <a:pt x="5178746" y="934384"/>
                  </a:lnTo>
                  <a:lnTo>
                    <a:pt x="5135649" y="962076"/>
                  </a:lnTo>
                  <a:lnTo>
                    <a:pt x="5090100" y="990625"/>
                  </a:lnTo>
                  <a:lnTo>
                    <a:pt x="5042618" y="1019764"/>
                  </a:lnTo>
                  <a:lnTo>
                    <a:pt x="4993723" y="1049229"/>
                  </a:lnTo>
                  <a:lnTo>
                    <a:pt x="4943934" y="1078752"/>
                  </a:lnTo>
                  <a:lnTo>
                    <a:pt x="4893771" y="1108067"/>
                  </a:lnTo>
                  <a:lnTo>
                    <a:pt x="4843753" y="1136908"/>
                  </a:lnTo>
                  <a:lnTo>
                    <a:pt x="4794399" y="1165009"/>
                  </a:lnTo>
                  <a:lnTo>
                    <a:pt x="4746229" y="1192104"/>
                  </a:lnTo>
                  <a:lnTo>
                    <a:pt x="4699762" y="1217926"/>
                  </a:lnTo>
                  <a:lnTo>
                    <a:pt x="4655518" y="1242209"/>
                  </a:lnTo>
                  <a:lnTo>
                    <a:pt x="4614017" y="1264687"/>
                  </a:lnTo>
                  <a:lnTo>
                    <a:pt x="4575777" y="1285094"/>
                  </a:lnTo>
                  <a:lnTo>
                    <a:pt x="4541317" y="1303163"/>
                  </a:lnTo>
                  <a:lnTo>
                    <a:pt x="4445612" y="1347995"/>
                  </a:lnTo>
                  <a:lnTo>
                    <a:pt x="4402075" y="1360378"/>
                  </a:lnTo>
                  <a:lnTo>
                    <a:pt x="4373602" y="1361832"/>
                  </a:lnTo>
                  <a:lnTo>
                    <a:pt x="4353246" y="1358412"/>
                  </a:lnTo>
                  <a:lnTo>
                    <a:pt x="4334061" y="1356174"/>
                  </a:lnTo>
                  <a:lnTo>
                    <a:pt x="4265267" y="1379197"/>
                  </a:lnTo>
                  <a:lnTo>
                    <a:pt x="4224075" y="1400382"/>
                  </a:lnTo>
                  <a:lnTo>
                    <a:pt x="4185550" y="1423232"/>
                  </a:lnTo>
                  <a:lnTo>
                    <a:pt x="4149717" y="1446250"/>
                  </a:lnTo>
                  <a:lnTo>
                    <a:pt x="4109550" y="1506223"/>
                  </a:lnTo>
                  <a:lnTo>
                    <a:pt x="4092027" y="1536849"/>
                  </a:lnTo>
                  <a:lnTo>
                    <a:pt x="4068384" y="1552589"/>
                  </a:lnTo>
                  <a:lnTo>
                    <a:pt x="4032750" y="1541957"/>
                  </a:lnTo>
                  <a:lnTo>
                    <a:pt x="3952255" y="1464358"/>
                  </a:lnTo>
                  <a:lnTo>
                    <a:pt x="3845996" y="1338575"/>
                  </a:lnTo>
                  <a:lnTo>
                    <a:pt x="3753358" y="1221433"/>
                  </a:lnTo>
                  <a:lnTo>
                    <a:pt x="3713726" y="1169758"/>
                  </a:lnTo>
                  <a:lnTo>
                    <a:pt x="3670369" y="1112850"/>
                  </a:lnTo>
                  <a:lnTo>
                    <a:pt x="3643288" y="1070729"/>
                  </a:lnTo>
                  <a:lnTo>
                    <a:pt x="3619517" y="1040901"/>
                  </a:lnTo>
                  <a:lnTo>
                    <a:pt x="3586091" y="1020876"/>
                  </a:lnTo>
                  <a:lnTo>
                    <a:pt x="3538692" y="1013481"/>
                  </a:lnTo>
                  <a:lnTo>
                    <a:pt x="3484459" y="1018882"/>
                  </a:lnTo>
                  <a:lnTo>
                    <a:pt x="3427892" y="1030599"/>
                  </a:lnTo>
                  <a:lnTo>
                    <a:pt x="3373493" y="1042149"/>
                  </a:lnTo>
                  <a:lnTo>
                    <a:pt x="3341091" y="1051252"/>
                  </a:lnTo>
                  <a:lnTo>
                    <a:pt x="3317950" y="1062652"/>
                  </a:lnTo>
                  <a:lnTo>
                    <a:pt x="3290803" y="1074817"/>
                  </a:lnTo>
                  <a:lnTo>
                    <a:pt x="3246387" y="1086214"/>
                  </a:lnTo>
                  <a:lnTo>
                    <a:pt x="3171436" y="1095311"/>
                  </a:lnTo>
                  <a:lnTo>
                    <a:pt x="3096482" y="1099745"/>
                  </a:lnTo>
                  <a:lnTo>
                    <a:pt x="3051328" y="1101608"/>
                  </a:lnTo>
                  <a:lnTo>
                    <a:pt x="3002140" y="1103272"/>
                  </a:lnTo>
                  <a:lnTo>
                    <a:pt x="2949731" y="1104766"/>
                  </a:lnTo>
                  <a:lnTo>
                    <a:pt x="2894913" y="1106118"/>
                  </a:lnTo>
                  <a:lnTo>
                    <a:pt x="2838498" y="1107357"/>
                  </a:lnTo>
                  <a:lnTo>
                    <a:pt x="2781299" y="1108511"/>
                  </a:lnTo>
                  <a:lnTo>
                    <a:pt x="2724129" y="1109608"/>
                  </a:lnTo>
                  <a:lnTo>
                    <a:pt x="2667801" y="1110676"/>
                  </a:lnTo>
                  <a:lnTo>
                    <a:pt x="2613126" y="1111744"/>
                  </a:lnTo>
                  <a:lnTo>
                    <a:pt x="2560917" y="1112841"/>
                  </a:lnTo>
                  <a:lnTo>
                    <a:pt x="2511988" y="1113994"/>
                  </a:lnTo>
                  <a:lnTo>
                    <a:pt x="2467149" y="1115232"/>
                  </a:lnTo>
                  <a:lnTo>
                    <a:pt x="2427216" y="1116584"/>
                  </a:lnTo>
                  <a:lnTo>
                    <a:pt x="2353412" y="1119900"/>
                  </a:lnTo>
                  <a:lnTo>
                    <a:pt x="2290052" y="1123589"/>
                  </a:lnTo>
                  <a:lnTo>
                    <a:pt x="2234998" y="1127371"/>
                  </a:lnTo>
                  <a:lnTo>
                    <a:pt x="2186114" y="1130968"/>
                  </a:lnTo>
                  <a:lnTo>
                    <a:pt x="2141262" y="1134101"/>
                  </a:lnTo>
                  <a:lnTo>
                    <a:pt x="2098305" y="1136490"/>
                  </a:lnTo>
                  <a:lnTo>
                    <a:pt x="2055106" y="1137856"/>
                  </a:lnTo>
                  <a:lnTo>
                    <a:pt x="2002418" y="1138278"/>
                  </a:lnTo>
                  <a:lnTo>
                    <a:pt x="1961325" y="1137425"/>
                  </a:lnTo>
                  <a:lnTo>
                    <a:pt x="1922115" y="1135298"/>
                  </a:lnTo>
                  <a:lnTo>
                    <a:pt x="1875078" y="1131894"/>
                  </a:lnTo>
                  <a:lnTo>
                    <a:pt x="1810504" y="1127213"/>
                  </a:lnTo>
                  <a:lnTo>
                    <a:pt x="1769016" y="1124255"/>
                  </a:lnTo>
                  <a:lnTo>
                    <a:pt x="1721943" y="1120753"/>
                  </a:lnTo>
                  <a:lnTo>
                    <a:pt x="1670494" y="1116804"/>
                  </a:lnTo>
                  <a:lnTo>
                    <a:pt x="1615881" y="1112504"/>
                  </a:lnTo>
                  <a:lnTo>
                    <a:pt x="1559313" y="1107948"/>
                  </a:lnTo>
                  <a:lnTo>
                    <a:pt x="1502003" y="1103231"/>
                  </a:lnTo>
                  <a:lnTo>
                    <a:pt x="1445161" y="1098451"/>
                  </a:lnTo>
                  <a:lnTo>
                    <a:pt x="1389997" y="1093702"/>
                  </a:lnTo>
                  <a:lnTo>
                    <a:pt x="1337723" y="1089080"/>
                  </a:lnTo>
                  <a:lnTo>
                    <a:pt x="1289550" y="1084681"/>
                  </a:lnTo>
                  <a:lnTo>
                    <a:pt x="1163780" y="1072056"/>
                  </a:lnTo>
                  <a:lnTo>
                    <a:pt x="1035677" y="1058100"/>
                  </a:lnTo>
                  <a:lnTo>
                    <a:pt x="936148" y="1046801"/>
                  </a:lnTo>
                  <a:lnTo>
                    <a:pt x="896104" y="1042149"/>
                  </a:lnTo>
                  <a:lnTo>
                    <a:pt x="847760" y="1036941"/>
                  </a:lnTo>
                  <a:lnTo>
                    <a:pt x="797578" y="1031865"/>
                  </a:lnTo>
                  <a:lnTo>
                    <a:pt x="746080" y="1026788"/>
                  </a:lnTo>
                  <a:lnTo>
                    <a:pt x="693794" y="1021580"/>
                  </a:lnTo>
                  <a:lnTo>
                    <a:pt x="641244" y="1016109"/>
                  </a:lnTo>
                  <a:lnTo>
                    <a:pt x="588956" y="1010245"/>
                  </a:lnTo>
                  <a:lnTo>
                    <a:pt x="537455" y="1003855"/>
                  </a:lnTo>
                  <a:lnTo>
                    <a:pt x="487267" y="996808"/>
                  </a:lnTo>
                  <a:lnTo>
                    <a:pt x="438916" y="988974"/>
                  </a:lnTo>
                  <a:lnTo>
                    <a:pt x="384147" y="978318"/>
                  </a:lnTo>
                  <a:lnTo>
                    <a:pt x="327363" y="965545"/>
                  </a:lnTo>
                  <a:lnTo>
                    <a:pt x="270371" y="951527"/>
                  </a:lnTo>
                  <a:lnTo>
                    <a:pt x="214977" y="937134"/>
                  </a:lnTo>
                  <a:lnTo>
                    <a:pt x="162988" y="923240"/>
                  </a:lnTo>
                  <a:lnTo>
                    <a:pt x="116212" y="910716"/>
                  </a:lnTo>
                  <a:lnTo>
                    <a:pt x="76454" y="900434"/>
                  </a:lnTo>
                  <a:lnTo>
                    <a:pt x="45521" y="893267"/>
                  </a:lnTo>
                  <a:lnTo>
                    <a:pt x="9677" y="887203"/>
                  </a:lnTo>
                  <a:lnTo>
                    <a:pt x="0" y="888614"/>
                  </a:lnTo>
                  <a:lnTo>
                    <a:pt x="7765" y="895008"/>
                  </a:lnTo>
                  <a:lnTo>
                    <a:pt x="24249" y="903897"/>
                  </a:lnTo>
                </a:path>
              </a:pathLst>
            </a:custGeom>
            <a:ln w="102107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68975" y="1810638"/>
              <a:ext cx="1395095" cy="3122930"/>
            </a:xfrm>
            <a:custGeom>
              <a:avLst/>
              <a:gdLst/>
              <a:ahLst/>
              <a:cxnLst/>
              <a:rect l="l" t="t" r="r" b="b"/>
              <a:pathLst>
                <a:path w="1395095" h="3122929">
                  <a:moveTo>
                    <a:pt x="706374" y="3122549"/>
                  </a:moveTo>
                  <a:lnTo>
                    <a:pt x="667080" y="3024759"/>
                  </a:lnTo>
                  <a:lnTo>
                    <a:pt x="611124" y="2885440"/>
                  </a:lnTo>
                  <a:lnTo>
                    <a:pt x="560590" y="2942437"/>
                  </a:lnTo>
                  <a:lnTo>
                    <a:pt x="50546" y="2490470"/>
                  </a:lnTo>
                  <a:lnTo>
                    <a:pt x="0" y="2547620"/>
                  </a:lnTo>
                  <a:lnTo>
                    <a:pt x="510044" y="2999473"/>
                  </a:lnTo>
                  <a:lnTo>
                    <a:pt x="459486" y="3056509"/>
                  </a:lnTo>
                  <a:lnTo>
                    <a:pt x="706374" y="3122549"/>
                  </a:lnTo>
                  <a:close/>
                </a:path>
                <a:path w="1395095" h="3122929">
                  <a:moveTo>
                    <a:pt x="1394587" y="93726"/>
                  </a:moveTo>
                  <a:lnTo>
                    <a:pt x="1324356" y="45593"/>
                  </a:lnTo>
                  <a:lnTo>
                    <a:pt x="1320495" y="73596"/>
                  </a:lnTo>
                  <a:lnTo>
                    <a:pt x="786371" y="0"/>
                  </a:lnTo>
                  <a:lnTo>
                    <a:pt x="783590" y="19558"/>
                  </a:lnTo>
                  <a:lnTo>
                    <a:pt x="1317790" y="93154"/>
                  </a:lnTo>
                  <a:lnTo>
                    <a:pt x="1313942" y="121158"/>
                  </a:lnTo>
                  <a:lnTo>
                    <a:pt x="1391221" y="94869"/>
                  </a:lnTo>
                  <a:lnTo>
                    <a:pt x="1394587" y="9372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1EB189-E4A3-BAE5-DD14-94C984E4F61F}"/>
              </a:ext>
            </a:extLst>
          </p:cNvPr>
          <p:cNvCxnSpPr/>
          <p:nvPr/>
        </p:nvCxnSpPr>
        <p:spPr>
          <a:xfrm>
            <a:off x="2032254" y="5983149"/>
            <a:ext cx="1854708" cy="22860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ject 24">
            <a:extLst>
              <a:ext uri="{FF2B5EF4-FFF2-40B4-BE49-F238E27FC236}">
                <a16:creationId xmlns:a16="http://schemas.microsoft.com/office/drawing/2014/main" id="{D20B5C7A-B434-AC07-3DB8-B55E567F6C70}"/>
              </a:ext>
            </a:extLst>
          </p:cNvPr>
          <p:cNvSpPr txBox="1"/>
          <p:nvPr/>
        </p:nvSpPr>
        <p:spPr>
          <a:xfrm>
            <a:off x="2480718" y="5184750"/>
            <a:ext cx="1369669" cy="504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600" b="1" spc="-25" dirty="0" err="1">
                <a:latin typeface="Times New Roman"/>
                <a:cs typeface="Times New Roman"/>
              </a:rPr>
              <a:t>Đường</a:t>
            </a:r>
            <a:r>
              <a:rPr lang="en-US" sz="1600" b="1" spc="-25" dirty="0">
                <a:latin typeface="Times New Roman"/>
                <a:cs typeface="Times New Roman"/>
              </a:rPr>
              <a:t> An </a:t>
            </a:r>
            <a:r>
              <a:rPr lang="en-US" sz="1600" b="1" spc="-25" dirty="0" err="1">
                <a:latin typeface="Times New Roman"/>
                <a:cs typeface="Times New Roman"/>
              </a:rPr>
              <a:t>Lộc</a:t>
            </a:r>
            <a:r>
              <a:rPr lang="en-US" sz="1600" b="1" spc="-25" dirty="0">
                <a:latin typeface="Times New Roman"/>
                <a:cs typeface="Times New Roman"/>
              </a:rPr>
              <a:t> (310m</a:t>
            </a:r>
            <a:r>
              <a:rPr sz="1600" b="1" spc="-25" dirty="0">
                <a:latin typeface="Times New Roman"/>
                <a:cs typeface="Times New Roman"/>
              </a:rPr>
              <a:t>)</a:t>
            </a:r>
            <a:endParaRPr sz="1600" dirty="0">
              <a:latin typeface="Times New Roman"/>
              <a:cs typeface="Times New Roman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ADCA01B-CBE5-A8B1-F07A-85BA259BB06F}"/>
              </a:ext>
            </a:extLst>
          </p:cNvPr>
          <p:cNvCxnSpPr>
            <a:cxnSpLocks/>
          </p:cNvCxnSpPr>
          <p:nvPr/>
        </p:nvCxnSpPr>
        <p:spPr>
          <a:xfrm flipH="1">
            <a:off x="2895601" y="5715761"/>
            <a:ext cx="269951" cy="36775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ject 24">
            <a:extLst>
              <a:ext uri="{FF2B5EF4-FFF2-40B4-BE49-F238E27FC236}">
                <a16:creationId xmlns:a16="http://schemas.microsoft.com/office/drawing/2014/main" id="{27FC9E75-5256-A611-5943-CB615782DA3F}"/>
              </a:ext>
            </a:extLst>
          </p:cNvPr>
          <p:cNvSpPr txBox="1"/>
          <p:nvPr/>
        </p:nvSpPr>
        <p:spPr>
          <a:xfrm>
            <a:off x="6210971" y="3818608"/>
            <a:ext cx="2079930" cy="504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600" b="1" spc="-25" dirty="0" err="1">
                <a:latin typeface="Times New Roman"/>
                <a:cs typeface="Times New Roman"/>
              </a:rPr>
              <a:t>Đường</a:t>
            </a:r>
            <a:r>
              <a:rPr lang="en-US" sz="1600" b="1" spc="-25" dirty="0">
                <a:latin typeface="Times New Roman"/>
                <a:cs typeface="Times New Roman"/>
              </a:rPr>
              <a:t> Nguyễn Thị </a:t>
            </a:r>
            <a:r>
              <a:rPr lang="en-US" sz="1600" b="1" spc="-25" dirty="0" err="1">
                <a:latin typeface="Times New Roman"/>
                <a:cs typeface="Times New Roman"/>
              </a:rPr>
              <a:t>Nhuần</a:t>
            </a:r>
            <a:r>
              <a:rPr lang="en-US" sz="1600" b="1" spc="-25" dirty="0">
                <a:latin typeface="Times New Roman"/>
                <a:cs typeface="Times New Roman"/>
              </a:rPr>
              <a:t> (1.400m</a:t>
            </a:r>
            <a:r>
              <a:rPr sz="1600" b="1" spc="-25" dirty="0">
                <a:latin typeface="Times New Roman"/>
                <a:cs typeface="Times New Roman"/>
              </a:rPr>
              <a:t>)</a:t>
            </a:r>
            <a:endParaRPr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731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412" y="0"/>
            <a:ext cx="4874243" cy="695464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676" y="134699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0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382" y="0"/>
            <a:ext cx="4862513" cy="6937902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6425E4B6-B1AA-8D4B-3909-23CCA10A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082" y="106564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70C0"/>
                </a:solidFill>
              </a:rPr>
              <a:t>SƠ ĐỒ ĐẶT TÊN ĐƯỜNG </a:t>
            </a:r>
            <a:r>
              <a:rPr lang="en-US" altLang="en-US" sz="1400" b="1" dirty="0" smtClean="0">
                <a:solidFill>
                  <a:srgbClr val="0070C0"/>
                </a:solidFill>
              </a:rPr>
              <a:t>HUYỆN HÓC MÔN </a:t>
            </a:r>
            <a:endParaRPr lang="en-US" alt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80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1742</Words>
  <Application>Microsoft Office PowerPoint</Application>
  <PresentationFormat>Widescreen</PresentationFormat>
  <Paragraphs>245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</cp:revision>
  <dcterms:created xsi:type="dcterms:W3CDTF">2025-06-03T00:32:21Z</dcterms:created>
  <dcterms:modified xsi:type="dcterms:W3CDTF">2025-06-03T01:35:45Z</dcterms:modified>
</cp:coreProperties>
</file>